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45"/>
  </p:notesMasterIdLst>
  <p:sldIdLst>
    <p:sldId id="256" r:id="rId3"/>
    <p:sldId id="290" r:id="rId4"/>
    <p:sldId id="289" r:id="rId5"/>
    <p:sldId id="258" r:id="rId6"/>
    <p:sldId id="306" r:id="rId7"/>
    <p:sldId id="260" r:id="rId8"/>
    <p:sldId id="261" r:id="rId9"/>
    <p:sldId id="262" r:id="rId10"/>
    <p:sldId id="263" r:id="rId11"/>
    <p:sldId id="291" r:id="rId12"/>
    <p:sldId id="264" r:id="rId13"/>
    <p:sldId id="265" r:id="rId14"/>
    <p:sldId id="272" r:id="rId15"/>
    <p:sldId id="292" r:id="rId16"/>
    <p:sldId id="294" r:id="rId17"/>
    <p:sldId id="299" r:id="rId18"/>
    <p:sldId id="273" r:id="rId19"/>
    <p:sldId id="274" r:id="rId20"/>
    <p:sldId id="275" r:id="rId21"/>
    <p:sldId id="295" r:id="rId22"/>
    <p:sldId id="296" r:id="rId23"/>
    <p:sldId id="276" r:id="rId24"/>
    <p:sldId id="277" r:id="rId25"/>
    <p:sldId id="300" r:id="rId26"/>
    <p:sldId id="278" r:id="rId27"/>
    <p:sldId id="279" r:id="rId28"/>
    <p:sldId id="280" r:id="rId29"/>
    <p:sldId id="301" r:id="rId30"/>
    <p:sldId id="282" r:id="rId31"/>
    <p:sldId id="283" r:id="rId32"/>
    <p:sldId id="284" r:id="rId33"/>
    <p:sldId id="285" r:id="rId34"/>
    <p:sldId id="286" r:id="rId35"/>
    <p:sldId id="303" r:id="rId36"/>
    <p:sldId id="287" r:id="rId37"/>
    <p:sldId id="267" r:id="rId38"/>
    <p:sldId id="268" r:id="rId39"/>
    <p:sldId id="270" r:id="rId40"/>
    <p:sldId id="304" r:id="rId41"/>
    <p:sldId id="297" r:id="rId42"/>
    <p:sldId id="305" r:id="rId43"/>
    <p:sldId id="25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6337"/>
    <a:srgbClr val="EB9641"/>
    <a:srgbClr val="1F1F1F"/>
    <a:srgbClr val="4AA59E"/>
    <a:srgbClr val="799EEF"/>
    <a:srgbClr val="E5858D"/>
    <a:srgbClr val="F5DB94"/>
    <a:srgbClr val="9AB8F1"/>
    <a:srgbClr val="BEECD6"/>
    <a:srgbClr val="DEB5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1754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4" y="1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02A7C-9AFD-4D1E-B6DF-7E4065817F7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413D7-464C-42A4-8EFF-E31B3F4B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68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AD029-2E1F-4BA8-BAC0-0FF33013F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42AFEF-98E6-44F1-8201-CFEC7ACA4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55E3C-81EE-4E7B-958F-0F6D0FB98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DD40-BA43-432A-97AB-B371C131C060}" type="datetime1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05304-132C-48A1-BE31-211E4A831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2A555-AD19-401B-9D29-AC81D6AE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82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1FF5FC-7FE7-4661-93E2-55C6F30BB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B8782-EEB0-4E31-A0D4-6BC9A3BD8564}" type="datetime1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256D8A-283E-4C15-8947-5F47B781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F7ACE-570A-4859-ABFD-2B315ED4F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C109BAC-749D-490E-B9F4-D0B778E590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7690" y="1539724"/>
            <a:ext cx="3166532" cy="3166532"/>
          </a:xfrm>
          <a:custGeom>
            <a:avLst/>
            <a:gdLst>
              <a:gd name="connsiteX0" fmla="*/ 3166532 w 3166532"/>
              <a:gd name="connsiteY0" fmla="*/ 0 h 3166532"/>
              <a:gd name="connsiteX1" fmla="*/ 3166532 w 3166532"/>
              <a:gd name="connsiteY1" fmla="*/ 3166532 h 3166532"/>
              <a:gd name="connsiteX2" fmla="*/ 0 w 3166532"/>
              <a:gd name="connsiteY2" fmla="*/ 3166532 h 3166532"/>
              <a:gd name="connsiteX3" fmla="*/ 3166532 w 3166532"/>
              <a:gd name="connsiteY3" fmla="*/ 0 h 316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6532" h="3166532">
                <a:moveTo>
                  <a:pt x="3166532" y="0"/>
                </a:moveTo>
                <a:lnTo>
                  <a:pt x="3166532" y="3166532"/>
                </a:lnTo>
                <a:lnTo>
                  <a:pt x="0" y="3166532"/>
                </a:lnTo>
                <a:cubicBezTo>
                  <a:pt x="0" y="1417705"/>
                  <a:pt x="1417705" y="0"/>
                  <a:pt x="316653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72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8BF904-0599-4199-B9CA-BB76258D2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B8782-EEB0-4E31-A0D4-6BC9A3BD8564}" type="datetime1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86CAAD-DF10-4FC3-8EAC-5D68A2833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99FD0B-454D-4AF5-9898-1B23E3B8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DA9CECA-7DC8-4277-AE0F-7576AF69C1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7658" y="1888791"/>
            <a:ext cx="3088810" cy="3080418"/>
          </a:xfrm>
          <a:custGeom>
            <a:avLst/>
            <a:gdLst>
              <a:gd name="connsiteX0" fmla="*/ 1519122 w 3088810"/>
              <a:gd name="connsiteY0" fmla="*/ 1561296 h 3080418"/>
              <a:gd name="connsiteX1" fmla="*/ 1521046 w 3088810"/>
              <a:gd name="connsiteY1" fmla="*/ 3080417 h 3080418"/>
              <a:gd name="connsiteX2" fmla="*/ 445621 w 3088810"/>
              <a:gd name="connsiteY2" fmla="*/ 2636158 h 3080418"/>
              <a:gd name="connsiteX3" fmla="*/ 0 w 3088810"/>
              <a:gd name="connsiteY3" fmla="*/ 1561297 h 3080418"/>
              <a:gd name="connsiteX4" fmla="*/ 1519122 w 3088810"/>
              <a:gd name="connsiteY4" fmla="*/ 1561296 h 3080418"/>
              <a:gd name="connsiteX5" fmla="*/ 1567764 w 3088810"/>
              <a:gd name="connsiteY5" fmla="*/ 15994 h 3080418"/>
              <a:gd name="connsiteX6" fmla="*/ 2643189 w 3088810"/>
              <a:gd name="connsiteY6" fmla="*/ 460253 h 3080418"/>
              <a:gd name="connsiteX7" fmla="*/ 3088810 w 3088810"/>
              <a:gd name="connsiteY7" fmla="*/ 1535114 h 3080418"/>
              <a:gd name="connsiteX8" fmla="*/ 1569688 w 3088810"/>
              <a:gd name="connsiteY8" fmla="*/ 1535115 h 3080418"/>
              <a:gd name="connsiteX9" fmla="*/ 1527401 w 3088810"/>
              <a:gd name="connsiteY9" fmla="*/ 0 h 3080418"/>
              <a:gd name="connsiteX10" fmla="*/ 1527402 w 3088810"/>
              <a:gd name="connsiteY10" fmla="*/ 1519122 h 3080418"/>
              <a:gd name="connsiteX11" fmla="*/ 8281 w 3088810"/>
              <a:gd name="connsiteY11" fmla="*/ 1521046 h 3080418"/>
              <a:gd name="connsiteX12" fmla="*/ 452540 w 3088810"/>
              <a:gd name="connsiteY12" fmla="*/ 445621 h 3080418"/>
              <a:gd name="connsiteX13" fmla="*/ 1527401 w 3088810"/>
              <a:gd name="connsiteY13" fmla="*/ 0 h 3080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88810" h="3080418">
                <a:moveTo>
                  <a:pt x="1519122" y="1561296"/>
                </a:moveTo>
                <a:lnTo>
                  <a:pt x="1521046" y="3080417"/>
                </a:lnTo>
                <a:cubicBezTo>
                  <a:pt x="1117817" y="3080928"/>
                  <a:pt x="730928" y="2921103"/>
                  <a:pt x="445621" y="2636158"/>
                </a:cubicBezTo>
                <a:cubicBezTo>
                  <a:pt x="160314" y="2351212"/>
                  <a:pt x="0" y="1964526"/>
                  <a:pt x="0" y="1561297"/>
                </a:cubicBezTo>
                <a:cubicBezTo>
                  <a:pt x="506374" y="1561297"/>
                  <a:pt x="1012748" y="1561296"/>
                  <a:pt x="1519122" y="1561296"/>
                </a:cubicBezTo>
                <a:close/>
                <a:moveTo>
                  <a:pt x="1567764" y="15994"/>
                </a:moveTo>
                <a:cubicBezTo>
                  <a:pt x="1970993" y="15483"/>
                  <a:pt x="2357882" y="175308"/>
                  <a:pt x="2643189" y="460253"/>
                </a:cubicBezTo>
                <a:cubicBezTo>
                  <a:pt x="2928496" y="745199"/>
                  <a:pt x="3088810" y="1131885"/>
                  <a:pt x="3088810" y="1535114"/>
                </a:cubicBezTo>
                <a:cubicBezTo>
                  <a:pt x="2582436" y="1535114"/>
                  <a:pt x="2076062" y="1535115"/>
                  <a:pt x="1569688" y="1535115"/>
                </a:cubicBezTo>
                <a:close/>
                <a:moveTo>
                  <a:pt x="1527401" y="0"/>
                </a:moveTo>
                <a:cubicBezTo>
                  <a:pt x="1527401" y="506374"/>
                  <a:pt x="1527402" y="1012748"/>
                  <a:pt x="1527402" y="1519122"/>
                </a:cubicBezTo>
                <a:lnTo>
                  <a:pt x="8281" y="1521046"/>
                </a:lnTo>
                <a:cubicBezTo>
                  <a:pt x="7770" y="1117817"/>
                  <a:pt x="167595" y="730928"/>
                  <a:pt x="452540" y="445621"/>
                </a:cubicBezTo>
                <a:cubicBezTo>
                  <a:pt x="737486" y="160314"/>
                  <a:pt x="1124172" y="0"/>
                  <a:pt x="152740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9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D3C00F5-B486-4F64-B44E-1DC5C3494E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99494" y="1963076"/>
            <a:ext cx="1588540" cy="2931846"/>
          </a:xfrm>
          <a:custGeom>
            <a:avLst/>
            <a:gdLst>
              <a:gd name="connsiteX0" fmla="*/ 0 w 1588540"/>
              <a:gd name="connsiteY0" fmla="*/ 215 h 2931846"/>
              <a:gd name="connsiteX1" fmla="*/ 1347166 w 1588540"/>
              <a:gd name="connsiteY1" fmla="*/ 683058 h 2931846"/>
              <a:gd name="connsiteX2" fmla="*/ 1361124 w 1588540"/>
              <a:gd name="connsiteY2" fmla="*/ 2227655 h 2931846"/>
              <a:gd name="connsiteX3" fmla="*/ 24136 w 1588540"/>
              <a:gd name="connsiteY3" fmla="*/ 2931845 h 2931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540" h="2931846">
                <a:moveTo>
                  <a:pt x="0" y="215"/>
                </a:moveTo>
                <a:cubicBezTo>
                  <a:pt x="545276" y="-8528"/>
                  <a:pt x="1055923" y="250306"/>
                  <a:pt x="1347166" y="683058"/>
                </a:cubicBezTo>
                <a:cubicBezTo>
                  <a:pt x="1663893" y="1153678"/>
                  <a:pt x="1669301" y="1752061"/>
                  <a:pt x="1361124" y="2227655"/>
                </a:cubicBezTo>
                <a:cubicBezTo>
                  <a:pt x="1077308" y="2665654"/>
                  <a:pt x="570330" y="2932679"/>
                  <a:pt x="24136" y="293184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C1BE25-4749-4BBE-BEA3-1C809B13A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B8782-EEB0-4E31-A0D4-6BC9A3BD8564}" type="datetime1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BD8E02-7E3C-4D87-A9C4-18C44F74D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38EE9E-F8E5-4768-BF9B-948F19E6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ACDFB1C-2D15-465F-A695-56659E257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6638" y="1568018"/>
            <a:ext cx="1949533" cy="3721964"/>
          </a:xfrm>
          <a:custGeom>
            <a:avLst/>
            <a:gdLst>
              <a:gd name="connsiteX0" fmla="*/ 1949533 w 1949533"/>
              <a:gd name="connsiteY0" fmla="*/ 0 h 3721964"/>
              <a:gd name="connsiteX1" fmla="*/ 1949533 w 1949533"/>
              <a:gd name="connsiteY1" fmla="*/ 3721964 h 3721964"/>
              <a:gd name="connsiteX2" fmla="*/ 1777916 w 1949533"/>
              <a:gd name="connsiteY2" fmla="*/ 3713814 h 3721964"/>
              <a:gd name="connsiteX3" fmla="*/ 0 w 1949533"/>
              <a:gd name="connsiteY3" fmla="*/ 1860982 h 3721964"/>
              <a:gd name="connsiteX4" fmla="*/ 1777916 w 1949533"/>
              <a:gd name="connsiteY4" fmla="*/ 8150 h 372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9533" h="3721964">
                <a:moveTo>
                  <a:pt x="1949533" y="0"/>
                </a:moveTo>
                <a:lnTo>
                  <a:pt x="1949533" y="3721964"/>
                </a:lnTo>
                <a:lnTo>
                  <a:pt x="1777916" y="3713814"/>
                </a:lnTo>
                <a:cubicBezTo>
                  <a:pt x="779287" y="3618439"/>
                  <a:pt x="0" y="2825297"/>
                  <a:pt x="0" y="1860982"/>
                </a:cubicBezTo>
                <a:cubicBezTo>
                  <a:pt x="0" y="896668"/>
                  <a:pt x="779287" y="103526"/>
                  <a:pt x="1777916" y="815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71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9B2C9A-64E2-400B-936A-88031CE78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B8782-EEB0-4E31-A0D4-6BC9A3BD8564}" type="datetime1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6FDA6-B69D-4304-839B-256FC5EA1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DD7EA-FF09-42A8-889B-2C30DF98B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444E44-1BFC-41C3-A2AD-675284B45F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88091" y="3051960"/>
            <a:ext cx="2015818" cy="2015818"/>
          </a:xfrm>
          <a:custGeom>
            <a:avLst/>
            <a:gdLst>
              <a:gd name="connsiteX0" fmla="*/ 1007909 w 2015818"/>
              <a:gd name="connsiteY0" fmla="*/ 0 h 2015818"/>
              <a:gd name="connsiteX1" fmla="*/ 2015818 w 2015818"/>
              <a:gd name="connsiteY1" fmla="*/ 1007909 h 2015818"/>
              <a:gd name="connsiteX2" fmla="*/ 1007909 w 2015818"/>
              <a:gd name="connsiteY2" fmla="*/ 2015818 h 2015818"/>
              <a:gd name="connsiteX3" fmla="*/ 0 w 2015818"/>
              <a:gd name="connsiteY3" fmla="*/ 1007909 h 2015818"/>
              <a:gd name="connsiteX4" fmla="*/ 1007909 w 2015818"/>
              <a:gd name="connsiteY4" fmla="*/ 0 h 201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5818" h="2015818">
                <a:moveTo>
                  <a:pt x="1007909" y="0"/>
                </a:moveTo>
                <a:cubicBezTo>
                  <a:pt x="1564562" y="0"/>
                  <a:pt x="2015818" y="451256"/>
                  <a:pt x="2015818" y="1007909"/>
                </a:cubicBezTo>
                <a:cubicBezTo>
                  <a:pt x="2015818" y="1564562"/>
                  <a:pt x="1564562" y="2015818"/>
                  <a:pt x="1007909" y="2015818"/>
                </a:cubicBezTo>
                <a:cubicBezTo>
                  <a:pt x="451256" y="2015818"/>
                  <a:pt x="0" y="1564562"/>
                  <a:pt x="0" y="1007909"/>
                </a:cubicBezTo>
                <a:cubicBezTo>
                  <a:pt x="0" y="451256"/>
                  <a:pt x="451256" y="0"/>
                  <a:pt x="1007909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92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5921034-86F9-4528-88E4-28EA825277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04097" y="1573305"/>
            <a:ext cx="3032245" cy="4429884"/>
          </a:xfrm>
          <a:custGeom>
            <a:avLst/>
            <a:gdLst>
              <a:gd name="connsiteX0" fmla="*/ 0 w 3032245"/>
              <a:gd name="connsiteY0" fmla="*/ 0 h 4945554"/>
              <a:gd name="connsiteX1" fmla="*/ 3032245 w 3032245"/>
              <a:gd name="connsiteY1" fmla="*/ 0 h 4945554"/>
              <a:gd name="connsiteX2" fmla="*/ 3032245 w 3032245"/>
              <a:gd name="connsiteY2" fmla="*/ 4945554 h 4945554"/>
              <a:gd name="connsiteX3" fmla="*/ 0 w 3032245"/>
              <a:gd name="connsiteY3" fmla="*/ 4945554 h 494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2245" h="4945554">
                <a:moveTo>
                  <a:pt x="0" y="0"/>
                </a:moveTo>
                <a:lnTo>
                  <a:pt x="3032245" y="0"/>
                </a:lnTo>
                <a:lnTo>
                  <a:pt x="3032245" y="4945554"/>
                </a:lnTo>
                <a:lnTo>
                  <a:pt x="0" y="4945554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2E779A-A506-4C77-99E7-0478C8C42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43EC-F2BF-4591-A186-FBA61532CADC}" type="datetime1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51781-188E-4DF6-B00E-EA23D3C48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B0D34-BD90-425C-93CA-7E9E19DC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863666F-16E3-4C35-97DE-73F6C4C42C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2621" y="1573305"/>
            <a:ext cx="3032245" cy="4429883"/>
          </a:xfrm>
          <a:custGeom>
            <a:avLst/>
            <a:gdLst>
              <a:gd name="connsiteX0" fmla="*/ 0 w 3032245"/>
              <a:gd name="connsiteY0" fmla="*/ 0 h 4945554"/>
              <a:gd name="connsiteX1" fmla="*/ 3032245 w 3032245"/>
              <a:gd name="connsiteY1" fmla="*/ 0 h 4945554"/>
              <a:gd name="connsiteX2" fmla="*/ 3032245 w 3032245"/>
              <a:gd name="connsiteY2" fmla="*/ 4945554 h 4945554"/>
              <a:gd name="connsiteX3" fmla="*/ 0 w 3032245"/>
              <a:gd name="connsiteY3" fmla="*/ 4945554 h 494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2245" h="4945554">
                <a:moveTo>
                  <a:pt x="0" y="0"/>
                </a:moveTo>
                <a:lnTo>
                  <a:pt x="3032245" y="0"/>
                </a:lnTo>
                <a:lnTo>
                  <a:pt x="3032245" y="4945554"/>
                </a:lnTo>
                <a:lnTo>
                  <a:pt x="0" y="4945554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31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2E779A-A506-4C77-99E7-0478C8C42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43EC-F2BF-4591-A186-FBA61532CADC}" type="datetime1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51781-188E-4DF6-B00E-EA23D3C48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B0D34-BD90-425C-93CA-7E9E19DC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12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6DF115-6AAB-4072-BF7A-77CF4FDC1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B8782-EEB0-4E31-A0D4-6BC9A3BD8564}" type="datetime1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E57BCC-08D5-49A5-8263-8E88E3B33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BC7A7F-E8A0-4A42-A596-03090B566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3928F5A-1532-40D4-B5B6-7A3BE67FBB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6888415" cy="4968351"/>
          </a:xfrm>
          <a:custGeom>
            <a:avLst/>
            <a:gdLst>
              <a:gd name="connsiteX0" fmla="*/ 0 w 6888415"/>
              <a:gd name="connsiteY0" fmla="*/ 0 h 4968351"/>
              <a:gd name="connsiteX1" fmla="*/ 6739671 w 6888415"/>
              <a:gd name="connsiteY1" fmla="*/ 0 h 4968351"/>
              <a:gd name="connsiteX2" fmla="*/ 6808963 w 6888415"/>
              <a:gd name="connsiteY2" fmla="*/ 269489 h 4968351"/>
              <a:gd name="connsiteX3" fmla="*/ 6888415 w 6888415"/>
              <a:gd name="connsiteY3" fmla="*/ 1057635 h 4968351"/>
              <a:gd name="connsiteX4" fmla="*/ 2977699 w 6888415"/>
              <a:gd name="connsiteY4" fmla="*/ 4968351 h 4968351"/>
              <a:gd name="connsiteX5" fmla="*/ 212405 w 6888415"/>
              <a:gd name="connsiteY5" fmla="*/ 3822929 h 4968351"/>
              <a:gd name="connsiteX6" fmla="*/ 0 w 6888415"/>
              <a:gd name="connsiteY6" fmla="*/ 3589225 h 496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88415" h="4968351">
                <a:moveTo>
                  <a:pt x="0" y="0"/>
                </a:moveTo>
                <a:lnTo>
                  <a:pt x="6739671" y="0"/>
                </a:lnTo>
                <a:lnTo>
                  <a:pt x="6808963" y="269489"/>
                </a:lnTo>
                <a:cubicBezTo>
                  <a:pt x="6861058" y="524068"/>
                  <a:pt x="6888415" y="787657"/>
                  <a:pt x="6888415" y="1057635"/>
                </a:cubicBezTo>
                <a:cubicBezTo>
                  <a:pt x="6888415" y="3217464"/>
                  <a:pt x="5137528" y="4968351"/>
                  <a:pt x="2977699" y="4968351"/>
                </a:cubicBezTo>
                <a:cubicBezTo>
                  <a:pt x="1897785" y="4968351"/>
                  <a:pt x="920106" y="4530630"/>
                  <a:pt x="212405" y="3822929"/>
                </a:cubicBezTo>
                <a:lnTo>
                  <a:pt x="0" y="358922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74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6AA2876-619D-4172-9ABC-5A9632C046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31458" y="1094014"/>
            <a:ext cx="3690258" cy="3690258"/>
          </a:xfrm>
          <a:custGeom>
            <a:avLst/>
            <a:gdLst>
              <a:gd name="connsiteX0" fmla="*/ 1845129 w 3690258"/>
              <a:gd name="connsiteY0" fmla="*/ 0 h 3690258"/>
              <a:gd name="connsiteX1" fmla="*/ 3690258 w 3690258"/>
              <a:gd name="connsiteY1" fmla="*/ 1845129 h 3690258"/>
              <a:gd name="connsiteX2" fmla="*/ 1845129 w 3690258"/>
              <a:gd name="connsiteY2" fmla="*/ 3690258 h 3690258"/>
              <a:gd name="connsiteX3" fmla="*/ 0 w 3690258"/>
              <a:gd name="connsiteY3" fmla="*/ 1845129 h 3690258"/>
              <a:gd name="connsiteX4" fmla="*/ 1845129 w 3690258"/>
              <a:gd name="connsiteY4" fmla="*/ 0 h 3690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0258" h="3690258">
                <a:moveTo>
                  <a:pt x="1845129" y="0"/>
                </a:moveTo>
                <a:cubicBezTo>
                  <a:pt x="2864166" y="0"/>
                  <a:pt x="3690258" y="826092"/>
                  <a:pt x="3690258" y="1845129"/>
                </a:cubicBezTo>
                <a:cubicBezTo>
                  <a:pt x="3690258" y="2864166"/>
                  <a:pt x="2864166" y="3690258"/>
                  <a:pt x="1845129" y="3690258"/>
                </a:cubicBezTo>
                <a:cubicBezTo>
                  <a:pt x="826092" y="3690258"/>
                  <a:pt x="0" y="2864166"/>
                  <a:pt x="0" y="1845129"/>
                </a:cubicBezTo>
                <a:cubicBezTo>
                  <a:pt x="0" y="826092"/>
                  <a:pt x="826092" y="0"/>
                  <a:pt x="184512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8425">
            <a:noFill/>
          </a:ln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38B06A-E165-4C3E-8B5E-01657E9C6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B8782-EEB0-4E31-A0D4-6BC9A3BD8564}" type="datetime1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1AF293-7F7E-46A6-ADE2-52520884C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7D7531-F21E-42AE-8783-1F5D8FD0B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283CB22-6598-4033-ACFB-368A7CE037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98057" y="2514599"/>
            <a:ext cx="2835730" cy="2835730"/>
          </a:xfrm>
          <a:custGeom>
            <a:avLst/>
            <a:gdLst>
              <a:gd name="connsiteX0" fmla="*/ 1417865 w 2835730"/>
              <a:gd name="connsiteY0" fmla="*/ 0 h 2835730"/>
              <a:gd name="connsiteX1" fmla="*/ 2835730 w 2835730"/>
              <a:gd name="connsiteY1" fmla="*/ 1417865 h 2835730"/>
              <a:gd name="connsiteX2" fmla="*/ 1417865 w 2835730"/>
              <a:gd name="connsiteY2" fmla="*/ 2835730 h 2835730"/>
              <a:gd name="connsiteX3" fmla="*/ 0 w 2835730"/>
              <a:gd name="connsiteY3" fmla="*/ 1417865 h 2835730"/>
              <a:gd name="connsiteX4" fmla="*/ 1417865 w 2835730"/>
              <a:gd name="connsiteY4" fmla="*/ 0 h 283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5730" h="2835730">
                <a:moveTo>
                  <a:pt x="1417865" y="0"/>
                </a:moveTo>
                <a:cubicBezTo>
                  <a:pt x="2200930" y="0"/>
                  <a:pt x="2835730" y="634800"/>
                  <a:pt x="2835730" y="1417865"/>
                </a:cubicBezTo>
                <a:cubicBezTo>
                  <a:pt x="2835730" y="2200930"/>
                  <a:pt x="2200930" y="2835730"/>
                  <a:pt x="1417865" y="2835730"/>
                </a:cubicBezTo>
                <a:cubicBezTo>
                  <a:pt x="634800" y="2835730"/>
                  <a:pt x="0" y="2200930"/>
                  <a:pt x="0" y="1417865"/>
                </a:cubicBezTo>
                <a:cubicBezTo>
                  <a:pt x="0" y="634800"/>
                  <a:pt x="634800" y="0"/>
                  <a:pt x="141786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8425"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13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599E4F-993C-44FF-BEA3-094A9C72F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B8782-EEB0-4E31-A0D4-6BC9A3BD8564}" type="datetime1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11035C-EEF5-45FA-B839-CD2B788D6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324E5F-677B-46AE-866D-6D7F212B2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45D25E4-57BB-42C1-BA90-7A4F5E31FC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1969" y="2105369"/>
            <a:ext cx="3048155" cy="3556112"/>
          </a:xfrm>
          <a:custGeom>
            <a:avLst/>
            <a:gdLst>
              <a:gd name="connsiteX0" fmla="*/ 1471233 w 3048155"/>
              <a:gd name="connsiteY0" fmla="*/ 613645 h 3556112"/>
              <a:gd name="connsiteX1" fmla="*/ 1471233 w 3048155"/>
              <a:gd name="connsiteY1" fmla="*/ 3556112 h 3556112"/>
              <a:gd name="connsiteX2" fmla="*/ 0 w 3048155"/>
              <a:gd name="connsiteY2" fmla="*/ 2084879 h 3556112"/>
              <a:gd name="connsiteX3" fmla="*/ 1471233 w 3048155"/>
              <a:gd name="connsiteY3" fmla="*/ 613645 h 3556112"/>
              <a:gd name="connsiteX4" fmla="*/ 1576922 w 3048155"/>
              <a:gd name="connsiteY4" fmla="*/ 0 h 3556112"/>
              <a:gd name="connsiteX5" fmla="*/ 3048155 w 3048155"/>
              <a:gd name="connsiteY5" fmla="*/ 1471234 h 3556112"/>
              <a:gd name="connsiteX6" fmla="*/ 1576922 w 3048155"/>
              <a:gd name="connsiteY6" fmla="*/ 2942467 h 3556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155" h="3556112">
                <a:moveTo>
                  <a:pt x="1471233" y="613645"/>
                </a:moveTo>
                <a:lnTo>
                  <a:pt x="1471233" y="3556112"/>
                </a:lnTo>
                <a:cubicBezTo>
                  <a:pt x="658693" y="3556112"/>
                  <a:pt x="0" y="2897418"/>
                  <a:pt x="0" y="2084879"/>
                </a:cubicBezTo>
                <a:cubicBezTo>
                  <a:pt x="0" y="1272339"/>
                  <a:pt x="658693" y="613645"/>
                  <a:pt x="1471233" y="613645"/>
                </a:cubicBezTo>
                <a:close/>
                <a:moveTo>
                  <a:pt x="1576922" y="0"/>
                </a:moveTo>
                <a:cubicBezTo>
                  <a:pt x="2389462" y="0"/>
                  <a:pt x="3048155" y="658694"/>
                  <a:pt x="3048155" y="1471234"/>
                </a:cubicBezTo>
                <a:cubicBezTo>
                  <a:pt x="3048155" y="2283773"/>
                  <a:pt x="2389462" y="2942467"/>
                  <a:pt x="1576922" y="29424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91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2DAD33A-E734-4849-85EF-3C44AF107E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43928" y="2048567"/>
            <a:ext cx="3018774" cy="3018774"/>
          </a:xfrm>
          <a:custGeom>
            <a:avLst/>
            <a:gdLst>
              <a:gd name="connsiteX0" fmla="*/ 1509387 w 3018774"/>
              <a:gd name="connsiteY0" fmla="*/ 0 h 3018774"/>
              <a:gd name="connsiteX1" fmla="*/ 3018774 w 3018774"/>
              <a:gd name="connsiteY1" fmla="*/ 1509387 h 3018774"/>
              <a:gd name="connsiteX2" fmla="*/ 1509387 w 3018774"/>
              <a:gd name="connsiteY2" fmla="*/ 3018774 h 3018774"/>
              <a:gd name="connsiteX3" fmla="*/ 0 w 3018774"/>
              <a:gd name="connsiteY3" fmla="*/ 1509387 h 3018774"/>
              <a:gd name="connsiteX4" fmla="*/ 1509387 w 3018774"/>
              <a:gd name="connsiteY4" fmla="*/ 0 h 301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8774" h="3018774">
                <a:moveTo>
                  <a:pt x="1509387" y="0"/>
                </a:moveTo>
                <a:cubicBezTo>
                  <a:pt x="2342998" y="0"/>
                  <a:pt x="3018774" y="675776"/>
                  <a:pt x="3018774" y="1509387"/>
                </a:cubicBezTo>
                <a:cubicBezTo>
                  <a:pt x="3018774" y="2342998"/>
                  <a:pt x="2342998" y="3018774"/>
                  <a:pt x="1509387" y="3018774"/>
                </a:cubicBezTo>
                <a:cubicBezTo>
                  <a:pt x="675776" y="3018774"/>
                  <a:pt x="0" y="2342998"/>
                  <a:pt x="0" y="1509387"/>
                </a:cubicBezTo>
                <a:cubicBezTo>
                  <a:pt x="0" y="675776"/>
                  <a:pt x="675776" y="0"/>
                  <a:pt x="150938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09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771D-DAE5-4B05-B8CA-B5F40E088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2913A-3F5A-4CD0-A5C6-07C239E00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5E09D-5008-47DD-B5CD-A7992BD30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2C517-D734-4214-A30E-4567F2E076C2}" type="datetime1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4EB86-3812-42B6-9402-175A07CFD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3C731-904E-44D3-94FC-A2429210F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67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2E779A-A506-4C77-99E7-0478C8C42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7869B-2364-4297-A6D7-749C0C7DC898}" type="datetime1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51781-188E-4DF6-B00E-EA23D3C48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B0D34-BD90-425C-93CA-7E9E19DC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4F4487-00B8-49EB-8C5D-0E7E3DB99C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9969" y="1192237"/>
            <a:ext cx="4473526" cy="4473526"/>
          </a:xfrm>
          <a:custGeom>
            <a:avLst/>
            <a:gdLst>
              <a:gd name="connsiteX0" fmla="*/ 2236763 w 4473526"/>
              <a:gd name="connsiteY0" fmla="*/ 0 h 4473526"/>
              <a:gd name="connsiteX1" fmla="*/ 4473526 w 4473526"/>
              <a:gd name="connsiteY1" fmla="*/ 2236763 h 4473526"/>
              <a:gd name="connsiteX2" fmla="*/ 2236763 w 4473526"/>
              <a:gd name="connsiteY2" fmla="*/ 4473526 h 4473526"/>
              <a:gd name="connsiteX3" fmla="*/ 0 w 4473526"/>
              <a:gd name="connsiteY3" fmla="*/ 2236763 h 4473526"/>
              <a:gd name="connsiteX4" fmla="*/ 2236763 w 4473526"/>
              <a:gd name="connsiteY4" fmla="*/ 0 h 447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3526" h="4473526">
                <a:moveTo>
                  <a:pt x="2236763" y="0"/>
                </a:moveTo>
                <a:cubicBezTo>
                  <a:pt x="3472093" y="0"/>
                  <a:pt x="4473526" y="1001433"/>
                  <a:pt x="4473526" y="2236763"/>
                </a:cubicBezTo>
                <a:cubicBezTo>
                  <a:pt x="4473526" y="3472093"/>
                  <a:pt x="3472093" y="4473526"/>
                  <a:pt x="2236763" y="4473526"/>
                </a:cubicBezTo>
                <a:cubicBezTo>
                  <a:pt x="1001433" y="4473526"/>
                  <a:pt x="0" y="3472093"/>
                  <a:pt x="0" y="2236763"/>
                </a:cubicBezTo>
                <a:cubicBezTo>
                  <a:pt x="0" y="1001433"/>
                  <a:pt x="1001433" y="0"/>
                  <a:pt x="22367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18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AD029-2E1F-4BA8-BAC0-0FF33013F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42AFEF-98E6-44F1-8201-CFEC7ACA4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55E3C-81EE-4E7B-958F-0F6D0FB98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5AEA-781B-4F92-BDA3-5E7760F63A0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05304-132C-48A1-BE31-211E4A831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2A555-AD19-401B-9D29-AC81D6AE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9F72-FA7E-42D5-9CDF-D044950D7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99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771D-DAE5-4B05-B8CA-B5F40E088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2913A-3F5A-4CD0-A5C6-07C239E00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5E09D-5008-47DD-B5CD-A7992BD30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5AEA-781B-4F92-BDA3-5E7760F63A0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4EB86-3812-42B6-9402-175A07CFD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3C731-904E-44D3-94FC-A2429210F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9F72-FA7E-42D5-9CDF-D044950D7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45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58627-461C-4893-A679-590DE314B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DEC40-08F0-4E8D-95F9-9F52FDF2C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48C27-3EC4-4A0D-8BD1-A9D56159A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5AEA-781B-4F92-BDA3-5E7760F63A0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C9C1D-510A-4821-A33C-2D26E0532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411D-29AB-4E2E-825E-F07EDBE5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9F72-FA7E-42D5-9CDF-D044950D7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19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AEAF3-8411-47E7-8F68-3FE065408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E7DF3-AB09-4274-BE99-0038E9230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9D612-F25C-4FE2-87BC-2D05680BF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171138-B8AC-4CDB-BAF3-3A28FC5E5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5AEA-781B-4F92-BDA3-5E7760F63A0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6E1CC1-DD5F-4136-B3B9-7349D0508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F14FF8-7C2F-46B9-A71B-28E52D03A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9F72-FA7E-42D5-9CDF-D044950D7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61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FC105-60DB-4FC5-91E5-38085682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DF89EC-48A2-478C-ABE9-25A6D7DF3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25D3E9-9CDA-4AA1-BD6F-DB06A5706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5E8D87-12AC-4EB6-AB75-A989E2C331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47CA1-E73C-4E1E-98EB-A8F753515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378FF9-EBD2-444F-AAEF-FDEBDDD7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5AEA-781B-4F92-BDA3-5E7760F63A0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DF3779-0296-4F46-BD39-3233C792A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DCC194-493B-43EE-A207-4C1DD77C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9F72-FA7E-42D5-9CDF-D044950D7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28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8C50-5963-478B-904F-AD9E1A044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741300-9C0C-4111-BC23-FBBE21B95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5AEA-781B-4F92-BDA3-5E7760F63A0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9E5430-7D24-45EA-A8FA-524A79137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AACD27-DFB4-4B7C-9034-2FB999B8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9F72-FA7E-42D5-9CDF-D044950D7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14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2E779A-A506-4C77-99E7-0478C8C42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5AEA-781B-4F92-BDA3-5E7760F63A0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51781-188E-4DF6-B00E-EA23D3C48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B0D34-BD90-425C-93CA-7E9E19DC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9F72-FA7E-42D5-9CDF-D044950D7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72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2E779A-A506-4C77-99E7-0478C8C42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5AEA-781B-4F92-BDA3-5E7760F63A0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51781-188E-4DF6-B00E-EA23D3C48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B0D34-BD90-425C-93CA-7E9E19DC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9F72-FA7E-42D5-9CDF-D044950D70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A24B5F-779D-4F9E-A4AC-F4363DC4B7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7532" y="2524354"/>
            <a:ext cx="1965072" cy="1965072"/>
          </a:xfrm>
          <a:custGeom>
            <a:avLst/>
            <a:gdLst>
              <a:gd name="connsiteX0" fmla="*/ 982536 w 1965072"/>
              <a:gd name="connsiteY0" fmla="*/ 0 h 1965072"/>
              <a:gd name="connsiteX1" fmla="*/ 1965072 w 1965072"/>
              <a:gd name="connsiteY1" fmla="*/ 982536 h 1965072"/>
              <a:gd name="connsiteX2" fmla="*/ 982536 w 1965072"/>
              <a:gd name="connsiteY2" fmla="*/ 1965072 h 1965072"/>
              <a:gd name="connsiteX3" fmla="*/ 0 w 1965072"/>
              <a:gd name="connsiteY3" fmla="*/ 982536 h 1965072"/>
              <a:gd name="connsiteX4" fmla="*/ 982536 w 1965072"/>
              <a:gd name="connsiteY4" fmla="*/ 0 h 1965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5072" h="1965072">
                <a:moveTo>
                  <a:pt x="982536" y="0"/>
                </a:moveTo>
                <a:cubicBezTo>
                  <a:pt x="1525176" y="0"/>
                  <a:pt x="1965072" y="439896"/>
                  <a:pt x="1965072" y="982536"/>
                </a:cubicBezTo>
                <a:cubicBezTo>
                  <a:pt x="1965072" y="1525176"/>
                  <a:pt x="1525176" y="1965072"/>
                  <a:pt x="982536" y="1965072"/>
                </a:cubicBezTo>
                <a:cubicBezTo>
                  <a:pt x="439896" y="1965072"/>
                  <a:pt x="0" y="1525176"/>
                  <a:pt x="0" y="982536"/>
                </a:cubicBezTo>
                <a:cubicBezTo>
                  <a:pt x="0" y="439896"/>
                  <a:pt x="439896" y="0"/>
                  <a:pt x="98253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2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2E779A-A506-4C77-99E7-0478C8C42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5AEA-781B-4F92-BDA3-5E7760F63A0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51781-188E-4DF6-B00E-EA23D3C48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B0D34-BD90-425C-93CA-7E9E19DC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9F72-FA7E-42D5-9CDF-D044950D70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0B19616-FD3E-46EF-9A62-0E18D89BB7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8952" y="2389255"/>
            <a:ext cx="1972734" cy="1972734"/>
          </a:xfrm>
          <a:custGeom>
            <a:avLst/>
            <a:gdLst>
              <a:gd name="connsiteX0" fmla="*/ 986367 w 1972734"/>
              <a:gd name="connsiteY0" fmla="*/ 0 h 1972734"/>
              <a:gd name="connsiteX1" fmla="*/ 1972734 w 1972734"/>
              <a:gd name="connsiteY1" fmla="*/ 986367 h 1972734"/>
              <a:gd name="connsiteX2" fmla="*/ 986367 w 1972734"/>
              <a:gd name="connsiteY2" fmla="*/ 1972734 h 1972734"/>
              <a:gd name="connsiteX3" fmla="*/ 0 w 1972734"/>
              <a:gd name="connsiteY3" fmla="*/ 986367 h 1972734"/>
              <a:gd name="connsiteX4" fmla="*/ 986367 w 1972734"/>
              <a:gd name="connsiteY4" fmla="*/ 0 h 197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734" h="1972734">
                <a:moveTo>
                  <a:pt x="986367" y="0"/>
                </a:moveTo>
                <a:cubicBezTo>
                  <a:pt x="1531122" y="0"/>
                  <a:pt x="1972734" y="441612"/>
                  <a:pt x="1972734" y="986367"/>
                </a:cubicBezTo>
                <a:cubicBezTo>
                  <a:pt x="1972734" y="1531122"/>
                  <a:pt x="1531122" y="1972734"/>
                  <a:pt x="986367" y="1972734"/>
                </a:cubicBezTo>
                <a:cubicBezTo>
                  <a:pt x="441612" y="1972734"/>
                  <a:pt x="0" y="1531122"/>
                  <a:pt x="0" y="986367"/>
                </a:cubicBezTo>
                <a:cubicBezTo>
                  <a:pt x="0" y="441612"/>
                  <a:pt x="441612" y="0"/>
                  <a:pt x="986367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53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58627-461C-4893-A679-590DE314B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DEC40-08F0-4E8D-95F9-9F52FDF2C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48C27-3EC4-4A0D-8BD1-A9D56159A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D2CAD-A853-4868-91CC-CE93AF91B184}" type="datetime1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C9C1D-510A-4821-A33C-2D26E0532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411D-29AB-4E2E-825E-F07EDBE5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93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2E779A-A506-4C77-99E7-0478C8C42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5AEA-781B-4F92-BDA3-5E7760F63A0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51781-188E-4DF6-B00E-EA23D3C48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B0D34-BD90-425C-93CA-7E9E19DC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9F72-FA7E-42D5-9CDF-D044950D70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F696E4B-70E4-4ED1-AA18-462B728B78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4795" y="1721741"/>
            <a:ext cx="4160258" cy="4160256"/>
          </a:xfrm>
          <a:custGeom>
            <a:avLst/>
            <a:gdLst>
              <a:gd name="connsiteX0" fmla="*/ 2080129 w 4160258"/>
              <a:gd name="connsiteY0" fmla="*/ 0 h 4160256"/>
              <a:gd name="connsiteX1" fmla="*/ 2080129 w 4160258"/>
              <a:gd name="connsiteY1" fmla="*/ 2080128 h 4160256"/>
              <a:gd name="connsiteX2" fmla="*/ 4160258 w 4160258"/>
              <a:gd name="connsiteY2" fmla="*/ 2080128 h 4160256"/>
              <a:gd name="connsiteX3" fmla="*/ 2080129 w 4160258"/>
              <a:gd name="connsiteY3" fmla="*/ 4160256 h 4160256"/>
              <a:gd name="connsiteX4" fmla="*/ 0 w 4160258"/>
              <a:gd name="connsiteY4" fmla="*/ 2080128 h 4160256"/>
              <a:gd name="connsiteX5" fmla="*/ 2080129 w 4160258"/>
              <a:gd name="connsiteY5" fmla="*/ 0 h 416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60258" h="4160256">
                <a:moveTo>
                  <a:pt x="2080129" y="0"/>
                </a:moveTo>
                <a:lnTo>
                  <a:pt x="2080129" y="2080128"/>
                </a:lnTo>
                <a:lnTo>
                  <a:pt x="4160258" y="2080128"/>
                </a:lnTo>
                <a:cubicBezTo>
                  <a:pt x="4160258" y="3228951"/>
                  <a:pt x="3228953" y="4160256"/>
                  <a:pt x="2080129" y="4160256"/>
                </a:cubicBezTo>
                <a:cubicBezTo>
                  <a:pt x="931305" y="4160256"/>
                  <a:pt x="0" y="3228951"/>
                  <a:pt x="0" y="2080128"/>
                </a:cubicBezTo>
                <a:cubicBezTo>
                  <a:pt x="0" y="931305"/>
                  <a:pt x="931305" y="0"/>
                  <a:pt x="2080129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77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2E779A-A506-4C77-99E7-0478C8C42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5AEA-781B-4F92-BDA3-5E7760F63A0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51781-188E-4DF6-B00E-EA23D3C48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B0D34-BD90-425C-93CA-7E9E19DC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9F72-FA7E-42D5-9CDF-D044950D70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953A926-491F-4CD2-808A-8183E38A95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43884" y="1872332"/>
            <a:ext cx="2504230" cy="2901348"/>
          </a:xfrm>
          <a:custGeom>
            <a:avLst/>
            <a:gdLst>
              <a:gd name="connsiteX0" fmla="*/ 1297157 w 2504230"/>
              <a:gd name="connsiteY0" fmla="*/ 466763 h 2901348"/>
              <a:gd name="connsiteX1" fmla="*/ 1410911 w 2504230"/>
              <a:gd name="connsiteY1" fmla="*/ 472507 h 2901348"/>
              <a:gd name="connsiteX2" fmla="*/ 2504230 w 2504230"/>
              <a:gd name="connsiteY2" fmla="*/ 1684055 h 2901348"/>
              <a:gd name="connsiteX3" fmla="*/ 1410911 w 2504230"/>
              <a:gd name="connsiteY3" fmla="*/ 2895603 h 2901348"/>
              <a:gd name="connsiteX4" fmla="*/ 1297157 w 2504230"/>
              <a:gd name="connsiteY4" fmla="*/ 2901348 h 2901348"/>
              <a:gd name="connsiteX5" fmla="*/ 1217836 w 2504230"/>
              <a:gd name="connsiteY5" fmla="*/ 0 h 2901348"/>
              <a:gd name="connsiteX6" fmla="*/ 1228599 w 2504230"/>
              <a:gd name="connsiteY6" fmla="*/ 544 h 2901348"/>
              <a:gd name="connsiteX7" fmla="*/ 1228599 w 2504230"/>
              <a:gd name="connsiteY7" fmla="*/ 2435129 h 2901348"/>
              <a:gd name="connsiteX8" fmla="*/ 1217836 w 2504230"/>
              <a:gd name="connsiteY8" fmla="*/ 2435672 h 2901348"/>
              <a:gd name="connsiteX9" fmla="*/ 0 w 2504230"/>
              <a:gd name="connsiteY9" fmla="*/ 1217836 h 2901348"/>
              <a:gd name="connsiteX10" fmla="*/ 1217836 w 2504230"/>
              <a:gd name="connsiteY10" fmla="*/ 0 h 290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04230" h="2901348">
                <a:moveTo>
                  <a:pt x="1297157" y="466763"/>
                </a:moveTo>
                <a:lnTo>
                  <a:pt x="1410911" y="472507"/>
                </a:lnTo>
                <a:cubicBezTo>
                  <a:pt x="2025012" y="534872"/>
                  <a:pt x="2504230" y="1053500"/>
                  <a:pt x="2504230" y="1684055"/>
                </a:cubicBezTo>
                <a:cubicBezTo>
                  <a:pt x="2504230" y="2314610"/>
                  <a:pt x="2025012" y="2833238"/>
                  <a:pt x="1410911" y="2895603"/>
                </a:cubicBezTo>
                <a:lnTo>
                  <a:pt x="1297157" y="2901348"/>
                </a:lnTo>
                <a:close/>
                <a:moveTo>
                  <a:pt x="1217836" y="0"/>
                </a:moveTo>
                <a:lnTo>
                  <a:pt x="1228599" y="544"/>
                </a:lnTo>
                <a:lnTo>
                  <a:pt x="1228599" y="2435129"/>
                </a:lnTo>
                <a:lnTo>
                  <a:pt x="1217836" y="2435672"/>
                </a:lnTo>
                <a:cubicBezTo>
                  <a:pt x="545244" y="2435672"/>
                  <a:pt x="0" y="1890428"/>
                  <a:pt x="0" y="1217836"/>
                </a:cubicBezTo>
                <a:cubicBezTo>
                  <a:pt x="0" y="545244"/>
                  <a:pt x="545244" y="0"/>
                  <a:pt x="1217836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41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44D142E-43C4-48FE-A338-C835C560A9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68653" y="2173257"/>
            <a:ext cx="1734050" cy="1734050"/>
          </a:xfrm>
          <a:custGeom>
            <a:avLst/>
            <a:gdLst>
              <a:gd name="connsiteX0" fmla="*/ 867025 w 1734050"/>
              <a:gd name="connsiteY0" fmla="*/ 0 h 1734050"/>
              <a:gd name="connsiteX1" fmla="*/ 1734050 w 1734050"/>
              <a:gd name="connsiteY1" fmla="*/ 867025 h 1734050"/>
              <a:gd name="connsiteX2" fmla="*/ 867025 w 1734050"/>
              <a:gd name="connsiteY2" fmla="*/ 1734050 h 1734050"/>
              <a:gd name="connsiteX3" fmla="*/ 0 w 1734050"/>
              <a:gd name="connsiteY3" fmla="*/ 867025 h 1734050"/>
              <a:gd name="connsiteX4" fmla="*/ 867025 w 1734050"/>
              <a:gd name="connsiteY4" fmla="*/ 0 h 173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4050" h="1734050">
                <a:moveTo>
                  <a:pt x="867025" y="0"/>
                </a:moveTo>
                <a:cubicBezTo>
                  <a:pt x="1345870" y="0"/>
                  <a:pt x="1734050" y="388180"/>
                  <a:pt x="1734050" y="867025"/>
                </a:cubicBezTo>
                <a:cubicBezTo>
                  <a:pt x="1734050" y="1345870"/>
                  <a:pt x="1345870" y="1734050"/>
                  <a:pt x="867025" y="1734050"/>
                </a:cubicBezTo>
                <a:cubicBezTo>
                  <a:pt x="388180" y="1734050"/>
                  <a:pt x="0" y="1345870"/>
                  <a:pt x="0" y="867025"/>
                </a:cubicBezTo>
                <a:cubicBezTo>
                  <a:pt x="0" y="388180"/>
                  <a:pt x="388180" y="0"/>
                  <a:pt x="86702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95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670AED2-BFBE-496A-910C-9202BA702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42290" y="1905891"/>
            <a:ext cx="2811390" cy="2830272"/>
          </a:xfrm>
          <a:custGeom>
            <a:avLst/>
            <a:gdLst>
              <a:gd name="connsiteX0" fmla="*/ 1405695 w 2811390"/>
              <a:gd name="connsiteY0" fmla="*/ 0 h 2830272"/>
              <a:gd name="connsiteX1" fmla="*/ 2811390 w 2811390"/>
              <a:gd name="connsiteY1" fmla="*/ 1415136 h 2830272"/>
              <a:gd name="connsiteX2" fmla="*/ 1405695 w 2811390"/>
              <a:gd name="connsiteY2" fmla="*/ 2830272 h 2830272"/>
              <a:gd name="connsiteX3" fmla="*/ 0 w 2811390"/>
              <a:gd name="connsiteY3" fmla="*/ 1415136 h 2830272"/>
              <a:gd name="connsiteX4" fmla="*/ 1405695 w 2811390"/>
              <a:gd name="connsiteY4" fmla="*/ 0 h 283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1390" h="2830272">
                <a:moveTo>
                  <a:pt x="1405695" y="0"/>
                </a:moveTo>
                <a:cubicBezTo>
                  <a:pt x="2182039" y="0"/>
                  <a:pt x="2811390" y="633578"/>
                  <a:pt x="2811390" y="1415136"/>
                </a:cubicBezTo>
                <a:cubicBezTo>
                  <a:pt x="2811390" y="2196694"/>
                  <a:pt x="2182039" y="2830272"/>
                  <a:pt x="1405695" y="2830272"/>
                </a:cubicBezTo>
                <a:cubicBezTo>
                  <a:pt x="629351" y="2830272"/>
                  <a:pt x="0" y="2196694"/>
                  <a:pt x="0" y="1415136"/>
                </a:cubicBezTo>
                <a:cubicBezTo>
                  <a:pt x="0" y="633578"/>
                  <a:pt x="629351" y="0"/>
                  <a:pt x="140569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98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0BED966-30E2-4C40-B3A9-522E194348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43956" y="0"/>
            <a:ext cx="5648044" cy="5409372"/>
          </a:xfrm>
          <a:custGeom>
            <a:avLst/>
            <a:gdLst>
              <a:gd name="connsiteX0" fmla="*/ 737410 w 5648044"/>
              <a:gd name="connsiteY0" fmla="*/ 0 h 5409372"/>
              <a:gd name="connsiteX1" fmla="*/ 5648044 w 5648044"/>
              <a:gd name="connsiteY1" fmla="*/ 0 h 5409372"/>
              <a:gd name="connsiteX2" fmla="*/ 5648044 w 5648044"/>
              <a:gd name="connsiteY2" fmla="*/ 4459700 h 5409372"/>
              <a:gd name="connsiteX3" fmla="*/ 5438281 w 5648044"/>
              <a:gd name="connsiteY3" fmla="*/ 4650345 h 5409372"/>
              <a:gd name="connsiteX4" fmla="*/ 3323944 w 5648044"/>
              <a:gd name="connsiteY4" fmla="*/ 5409372 h 5409372"/>
              <a:gd name="connsiteX5" fmla="*/ 0 w 5648044"/>
              <a:gd name="connsiteY5" fmla="*/ 2085428 h 5409372"/>
              <a:gd name="connsiteX6" fmla="*/ 567678 w 5648044"/>
              <a:gd name="connsiteY6" fmla="*/ 226979 h 540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48044" h="5409372">
                <a:moveTo>
                  <a:pt x="737410" y="0"/>
                </a:moveTo>
                <a:lnTo>
                  <a:pt x="5648044" y="0"/>
                </a:lnTo>
                <a:lnTo>
                  <a:pt x="5648044" y="4459700"/>
                </a:lnTo>
                <a:lnTo>
                  <a:pt x="5438281" y="4650345"/>
                </a:lnTo>
                <a:cubicBezTo>
                  <a:pt x="4863708" y="5124525"/>
                  <a:pt x="4127091" y="5409372"/>
                  <a:pt x="3323944" y="5409372"/>
                </a:cubicBezTo>
                <a:cubicBezTo>
                  <a:pt x="1488180" y="5409372"/>
                  <a:pt x="0" y="3921192"/>
                  <a:pt x="0" y="2085428"/>
                </a:cubicBezTo>
                <a:cubicBezTo>
                  <a:pt x="0" y="1397017"/>
                  <a:pt x="209276" y="757484"/>
                  <a:pt x="567678" y="22697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17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965AF5-443A-4BE3-8736-62A1B1160F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24672" y="2760860"/>
            <a:ext cx="2298180" cy="2298180"/>
          </a:xfrm>
          <a:custGeom>
            <a:avLst/>
            <a:gdLst>
              <a:gd name="connsiteX0" fmla="*/ 1149090 w 2298180"/>
              <a:gd name="connsiteY0" fmla="*/ 0 h 2298180"/>
              <a:gd name="connsiteX1" fmla="*/ 2298180 w 2298180"/>
              <a:gd name="connsiteY1" fmla="*/ 1149090 h 2298180"/>
              <a:gd name="connsiteX2" fmla="*/ 1149090 w 2298180"/>
              <a:gd name="connsiteY2" fmla="*/ 2298180 h 2298180"/>
              <a:gd name="connsiteX3" fmla="*/ 0 w 2298180"/>
              <a:gd name="connsiteY3" fmla="*/ 1149090 h 2298180"/>
              <a:gd name="connsiteX4" fmla="*/ 1149090 w 2298180"/>
              <a:gd name="connsiteY4" fmla="*/ 0 h 229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180" h="2298180">
                <a:moveTo>
                  <a:pt x="1149090" y="0"/>
                </a:moveTo>
                <a:cubicBezTo>
                  <a:pt x="1783715" y="0"/>
                  <a:pt x="2298180" y="514465"/>
                  <a:pt x="2298180" y="1149090"/>
                </a:cubicBezTo>
                <a:cubicBezTo>
                  <a:pt x="2298180" y="1783715"/>
                  <a:pt x="1783715" y="2298180"/>
                  <a:pt x="1149090" y="2298180"/>
                </a:cubicBezTo>
                <a:cubicBezTo>
                  <a:pt x="514465" y="2298180"/>
                  <a:pt x="0" y="1783715"/>
                  <a:pt x="0" y="1149090"/>
                </a:cubicBezTo>
                <a:cubicBezTo>
                  <a:pt x="0" y="514465"/>
                  <a:pt x="514465" y="0"/>
                  <a:pt x="114909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46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95280-9F1C-4BC3-9622-A512CD84A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86BCE-DC5C-4CE4-9789-0CCD9032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5AEA-781B-4F92-BDA3-5E7760F63A0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4DC2BA-46B8-4B31-A760-692269DAD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0A6AFA-FA66-487A-885C-48BEF6688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9F72-FA7E-42D5-9CDF-D044950D7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14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2E779A-A506-4C77-99E7-0478C8C42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5AEA-781B-4F92-BDA3-5E7760F63A0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51781-188E-4DF6-B00E-EA23D3C48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B0D34-BD90-425C-93CA-7E9E19DC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9F72-FA7E-42D5-9CDF-D044950D70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FE87E40-19C2-4259-82CA-AB4F9D2D7D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9133" y="1811867"/>
            <a:ext cx="3166532" cy="3166532"/>
          </a:xfrm>
          <a:custGeom>
            <a:avLst/>
            <a:gdLst>
              <a:gd name="connsiteX0" fmla="*/ 0 w 3733800"/>
              <a:gd name="connsiteY0" fmla="*/ 0 h 3733800"/>
              <a:gd name="connsiteX1" fmla="*/ 3733800 w 3733800"/>
              <a:gd name="connsiteY1" fmla="*/ 3733800 h 3733800"/>
              <a:gd name="connsiteX2" fmla="*/ 0 w 3733800"/>
              <a:gd name="connsiteY2" fmla="*/ 373380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33800" h="3733800">
                <a:moveTo>
                  <a:pt x="0" y="0"/>
                </a:moveTo>
                <a:cubicBezTo>
                  <a:pt x="2062121" y="0"/>
                  <a:pt x="3733800" y="1671679"/>
                  <a:pt x="3733800" y="3733800"/>
                </a:cubicBezTo>
                <a:lnTo>
                  <a:pt x="0" y="3733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78602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ECEDC-4071-49E3-B3AD-2D8421625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E0787-B0DA-4673-81E3-2B6C84635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D776F7-3581-4B8E-BEE6-AAE5630E3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8C6B5C-3686-4501-BB10-DCF04B659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5AEA-781B-4F92-BDA3-5E7760F63A0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3523DB-78F0-4685-BF9F-ACD2A5EC6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5F531C-2FE9-4A64-AA8B-DB8551F56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9F72-FA7E-42D5-9CDF-D044950D7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27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1AFA9-36B6-4739-9309-B42A5DEEC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5B9D9A-99A5-49F0-A975-DE4BCAE958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86300-8170-426B-9FFE-72F2EDE8B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20A9D-2A5B-4B21-9D64-D95A76FBE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5AEA-781B-4F92-BDA3-5E7760F63A0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C145DF-2481-4433-908A-C909465F0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87EEB-A061-40BF-8D68-38F75BD7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9F72-FA7E-42D5-9CDF-D044950D7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9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AEAF3-8411-47E7-8F68-3FE065408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E7DF3-AB09-4274-BE99-0038E9230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9D612-F25C-4FE2-87BC-2D05680BF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171138-B8AC-4CDB-BAF3-3A28FC5E5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26883-3BBC-413C-96CB-62CB40189483}" type="datetime1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6E1CC1-DD5F-4136-B3B9-7349D0508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F14FF8-7C2F-46B9-A71B-28E52D03A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47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6382E-9F74-42DB-9466-4F067F145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8EB8B0-E6F7-4569-B32A-A3DB880ABB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8C735-2F99-4FB1-AD3C-36E88C79E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5AEA-781B-4F92-BDA3-5E7760F63A0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24B21-4B46-433A-AD70-B8218E3BA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D4DDA-993A-47AC-853A-C593BE4D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9F72-FA7E-42D5-9CDF-D044950D7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13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B89588-73EE-489D-8EE2-35B9CCA8E5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248DA1-CDD4-4E1C-8E1B-7C5116289E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7F756-5CB3-435F-9A12-7B7D085A4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5AEA-781B-4F92-BDA3-5E7760F63A0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7A025-035C-4198-B39E-EF8D85D10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8452A-947B-4461-A054-235F6E6BF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9F72-FA7E-42D5-9CDF-D044950D7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66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9B2C9A-64E2-400B-936A-88031CE78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B8782-EEB0-4E31-A0D4-6BC9A3BD8564}" type="datetime1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6FDA6-B69D-4304-839B-256FC5EA1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DD7EA-FF09-42A8-889B-2C30DF98B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444E44-1BFC-41C3-A2AD-675284B45F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88091" y="3051960"/>
            <a:ext cx="2015818" cy="2015818"/>
          </a:xfrm>
          <a:custGeom>
            <a:avLst/>
            <a:gdLst>
              <a:gd name="connsiteX0" fmla="*/ 1007909 w 2015818"/>
              <a:gd name="connsiteY0" fmla="*/ 0 h 2015818"/>
              <a:gd name="connsiteX1" fmla="*/ 2015818 w 2015818"/>
              <a:gd name="connsiteY1" fmla="*/ 1007909 h 2015818"/>
              <a:gd name="connsiteX2" fmla="*/ 1007909 w 2015818"/>
              <a:gd name="connsiteY2" fmla="*/ 2015818 h 2015818"/>
              <a:gd name="connsiteX3" fmla="*/ 0 w 2015818"/>
              <a:gd name="connsiteY3" fmla="*/ 1007909 h 2015818"/>
              <a:gd name="connsiteX4" fmla="*/ 1007909 w 2015818"/>
              <a:gd name="connsiteY4" fmla="*/ 0 h 201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5818" h="2015818">
                <a:moveTo>
                  <a:pt x="1007909" y="0"/>
                </a:moveTo>
                <a:cubicBezTo>
                  <a:pt x="1564562" y="0"/>
                  <a:pt x="2015818" y="451256"/>
                  <a:pt x="2015818" y="1007909"/>
                </a:cubicBezTo>
                <a:cubicBezTo>
                  <a:pt x="2015818" y="1564562"/>
                  <a:pt x="1564562" y="2015818"/>
                  <a:pt x="1007909" y="2015818"/>
                </a:cubicBezTo>
                <a:cubicBezTo>
                  <a:pt x="451256" y="2015818"/>
                  <a:pt x="0" y="1564562"/>
                  <a:pt x="0" y="1007909"/>
                </a:cubicBezTo>
                <a:cubicBezTo>
                  <a:pt x="0" y="451256"/>
                  <a:pt x="451256" y="0"/>
                  <a:pt x="1007909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04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FC105-60DB-4FC5-91E5-38085682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DF89EC-48A2-478C-ABE9-25A6D7DF3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25D3E9-9CDA-4AA1-BD6F-DB06A5706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5E8D87-12AC-4EB6-AB75-A989E2C331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47CA1-E73C-4E1E-98EB-A8F753515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378FF9-EBD2-444F-AAEF-FDEBDDD7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2394C-D245-4025-8F7C-F9A591807396}" type="datetime1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DF3779-0296-4F46-BD39-3233C792A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DCC194-493B-43EE-A207-4C1DD77C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4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8C50-5963-478B-904F-AD9E1A044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741300-9C0C-4111-BC23-FBBE21B95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DEBF-FEAE-41C6-AB4E-AB89FFDE79D1}" type="datetime1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9E5430-7D24-45EA-A8FA-524A79137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AACD27-DFB4-4B7C-9034-2FB999B8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81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012FEE-7ACA-43C3-BBFF-718177D7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B8782-EEB0-4E31-A0D4-6BC9A3BD8564}" type="datetime1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96FE35-02C7-4271-84AC-B3641DF72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E5FA6F-8E16-455E-843B-F949B1C07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49FE47C-8AB8-4C50-8658-53124B382E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4339" y="1551240"/>
            <a:ext cx="3755572" cy="3755545"/>
          </a:xfrm>
          <a:prstGeom prst="pie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29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2E779A-A506-4C77-99E7-0478C8C42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43EC-F2BF-4591-A186-FBA61532CADC}" type="datetime1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51781-188E-4DF6-B00E-EA23D3C48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B0D34-BD90-425C-93CA-7E9E19DC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ED8A1AE-8756-41D5-B475-C682DF033F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0117" y="1064587"/>
            <a:ext cx="2351923" cy="4703846"/>
          </a:xfrm>
          <a:custGeom>
            <a:avLst/>
            <a:gdLst>
              <a:gd name="connsiteX0" fmla="*/ 0 w 2351923"/>
              <a:gd name="connsiteY0" fmla="*/ 0 h 4703846"/>
              <a:gd name="connsiteX1" fmla="*/ 2351923 w 2351923"/>
              <a:gd name="connsiteY1" fmla="*/ 2351923 h 4703846"/>
              <a:gd name="connsiteX2" fmla="*/ 0 w 2351923"/>
              <a:gd name="connsiteY2" fmla="*/ 4703846 h 470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1923" h="4703846">
                <a:moveTo>
                  <a:pt x="0" y="0"/>
                </a:moveTo>
                <a:cubicBezTo>
                  <a:pt x="1298931" y="0"/>
                  <a:pt x="2351923" y="1052992"/>
                  <a:pt x="2351923" y="2351923"/>
                </a:cubicBezTo>
                <a:cubicBezTo>
                  <a:pt x="2351923" y="3650854"/>
                  <a:pt x="1298931" y="4703846"/>
                  <a:pt x="0" y="470384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12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4A2DBE-6F8E-46C4-BEC8-EE187F4D4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B8782-EEB0-4E31-A0D4-6BC9A3BD8564}" type="datetime1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1C884B-B43C-49AF-876B-AE342FEC9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5F91B4-578F-4409-B49B-393C4CC5F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8C544E5-0E27-459A-BAF6-E6ACB7EFBD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9514" y="1684564"/>
            <a:ext cx="3551466" cy="3551466"/>
          </a:xfrm>
          <a:custGeom>
            <a:avLst/>
            <a:gdLst>
              <a:gd name="connsiteX0" fmla="*/ 1775733 w 3551466"/>
              <a:gd name="connsiteY0" fmla="*/ 0 h 3551466"/>
              <a:gd name="connsiteX1" fmla="*/ 3551466 w 3551466"/>
              <a:gd name="connsiteY1" fmla="*/ 1775733 h 3551466"/>
              <a:gd name="connsiteX2" fmla="*/ 1775733 w 3551466"/>
              <a:gd name="connsiteY2" fmla="*/ 3551466 h 3551466"/>
              <a:gd name="connsiteX3" fmla="*/ 0 w 3551466"/>
              <a:gd name="connsiteY3" fmla="*/ 1775733 h 3551466"/>
              <a:gd name="connsiteX4" fmla="*/ 1775733 w 3551466"/>
              <a:gd name="connsiteY4" fmla="*/ 0 h 355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1466" h="3551466">
                <a:moveTo>
                  <a:pt x="1775733" y="0"/>
                </a:moveTo>
                <a:cubicBezTo>
                  <a:pt x="2756443" y="0"/>
                  <a:pt x="3551466" y="795023"/>
                  <a:pt x="3551466" y="1775733"/>
                </a:cubicBezTo>
                <a:cubicBezTo>
                  <a:pt x="3551466" y="2756443"/>
                  <a:pt x="2756443" y="3551466"/>
                  <a:pt x="1775733" y="3551466"/>
                </a:cubicBezTo>
                <a:cubicBezTo>
                  <a:pt x="795023" y="3551466"/>
                  <a:pt x="0" y="2756443"/>
                  <a:pt x="0" y="1775733"/>
                </a:cubicBezTo>
                <a:cubicBezTo>
                  <a:pt x="0" y="795023"/>
                  <a:pt x="795023" y="0"/>
                  <a:pt x="177573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08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DF7930-740A-47AF-B3BE-89EA40065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A3022-1773-465F-881E-B4C82A6CC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83D37-836E-4B25-B2E6-2DC03E29E0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B8782-EEB0-4E31-A0D4-6BC9A3BD8564}" type="datetime1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C5BAD-349F-4E72-A332-98C189A5C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535A8-0460-4F25-9916-5A7745824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1716" y="6247833"/>
            <a:ext cx="46566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9F44C24D-871C-4FD3-9EF1-2959A0BE84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C437948-9592-419F-90F1-131A878ED250}"/>
              </a:ext>
            </a:extLst>
          </p:cNvPr>
          <p:cNvSpPr/>
          <p:nvPr userDrawn="1"/>
        </p:nvSpPr>
        <p:spPr>
          <a:xfrm>
            <a:off x="11371669" y="6179253"/>
            <a:ext cx="365760" cy="365760"/>
          </a:xfrm>
          <a:prstGeom prst="arc">
            <a:avLst>
              <a:gd name="adj1" fmla="val 6163466"/>
              <a:gd name="adj2" fmla="val 1926114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8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7" r:id="rId7"/>
    <p:sldLayoutId id="2147483655" r:id="rId8"/>
    <p:sldLayoutId id="2147483672" r:id="rId9"/>
    <p:sldLayoutId id="2147483671" r:id="rId10"/>
    <p:sldLayoutId id="2147483670" r:id="rId11"/>
    <p:sldLayoutId id="2147483669" r:id="rId12"/>
    <p:sldLayoutId id="2147483668" r:id="rId13"/>
    <p:sldLayoutId id="2147483665" r:id="rId14"/>
    <p:sldLayoutId id="2147483666" r:id="rId15"/>
    <p:sldLayoutId id="2147483664" r:id="rId16"/>
    <p:sldLayoutId id="2147483663" r:id="rId17"/>
    <p:sldLayoutId id="2147483662" r:id="rId18"/>
    <p:sldLayoutId id="2147483661" r:id="rId19"/>
    <p:sldLayoutId id="2147483660" r:id="rId2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DF7930-740A-47AF-B3BE-89EA40065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A3022-1773-465F-881E-B4C82A6CC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83D37-836E-4B25-B2E6-2DC03E29E0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B5AEA-781B-4F92-BDA3-5E7760F63A0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C5BAD-349F-4E72-A332-98C189A5C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535A8-0460-4F25-9916-5A7745824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1716" y="6247833"/>
            <a:ext cx="46566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3DE59F72-FA7E-42D5-9CDF-D044950D70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C437948-9592-419F-90F1-131A878ED250}"/>
              </a:ext>
            </a:extLst>
          </p:cNvPr>
          <p:cNvSpPr/>
          <p:nvPr/>
        </p:nvSpPr>
        <p:spPr>
          <a:xfrm>
            <a:off x="11371669" y="6179253"/>
            <a:ext cx="365760" cy="365760"/>
          </a:xfrm>
          <a:prstGeom prst="arc">
            <a:avLst>
              <a:gd name="adj1" fmla="val 6163466"/>
              <a:gd name="adj2" fmla="val 1926114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8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94" r:id="rId8"/>
    <p:sldLayoutId id="2147483693" r:id="rId9"/>
    <p:sldLayoutId id="2147483692" r:id="rId10"/>
    <p:sldLayoutId id="2147483691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5" r:id="rId2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fHGnCuNqfg" TargetMode="Externa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1.svg"/><Relationship Id="rId7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jp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microsoft.com/office/2007/relationships/hdphoto" Target="../media/hdphoto1.wdp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71.svg"/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4.svg"/><Relationship Id="rId11" Type="http://schemas.openxmlformats.org/officeDocument/2006/relationships/image" Target="../media/image69.sv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microsoft.com/office/2007/relationships/hdphoto" Target="../media/hdphoto1.wdp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85.svg"/><Relationship Id="rId3" Type="http://schemas.openxmlformats.org/officeDocument/2006/relationships/image" Target="../media/image1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84.png"/><Relationship Id="rId2" Type="http://schemas.openxmlformats.org/officeDocument/2006/relationships/image" Target="../media/image38.png"/><Relationship Id="rId16" Type="http://schemas.openxmlformats.org/officeDocument/2006/relationships/image" Target="../media/image83.sv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svg"/><Relationship Id="rId4" Type="http://schemas.microsoft.com/office/2007/relationships/hdphoto" Target="../media/hdphoto1.wdp"/><Relationship Id="rId9" Type="http://schemas.openxmlformats.org/officeDocument/2006/relationships/image" Target="../media/image76.png"/><Relationship Id="rId14" Type="http://schemas.openxmlformats.org/officeDocument/2006/relationships/image" Target="../media/image8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3.png"/><Relationship Id="rId4" Type="http://schemas.openxmlformats.org/officeDocument/2006/relationships/image" Target="../media/image9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1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87">
            <a:extLst>
              <a:ext uri="{FF2B5EF4-FFF2-40B4-BE49-F238E27FC236}">
                <a16:creationId xmlns:a16="http://schemas.microsoft.com/office/drawing/2014/main" id="{3894C08D-1162-47AB-A1D1-DD003CEF690F}"/>
              </a:ext>
            </a:extLst>
          </p:cNvPr>
          <p:cNvSpPr txBox="1"/>
          <p:nvPr/>
        </p:nvSpPr>
        <p:spPr>
          <a:xfrm>
            <a:off x="1117060" y="3595953"/>
            <a:ext cx="41394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 dirty="0">
                <a:solidFill>
                  <a:schemeClr val="bg1"/>
                </a:solidFill>
                <a:latin typeface="+mj-lt"/>
              </a:rPr>
              <a:t>COACHING AS LEADERSHIP</a:t>
            </a:r>
            <a:endParaRPr lang="en-US" sz="4000" spc="3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609495C3-4792-4CD4-B99A-669F68369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7728" y="2437541"/>
            <a:ext cx="2641705" cy="824507"/>
          </a:xfrm>
          <a:prstGeom prst="rect">
            <a:avLst/>
          </a:prstGeom>
        </p:spPr>
      </p:pic>
      <p:pic>
        <p:nvPicPr>
          <p:cNvPr id="94" name="Picture Placeholder 93" descr="A picture containing mountain, sky, outdoor, snow&#10;&#10;Description automatically generated">
            <a:extLst>
              <a:ext uri="{FF2B5EF4-FFF2-40B4-BE49-F238E27FC236}">
                <a16:creationId xmlns:a16="http://schemas.microsoft.com/office/drawing/2014/main" id="{19E29F14-04C5-4F9B-9A3A-41A6FCEF9F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2" r="16712"/>
          <a:stretch/>
        </p:blipFill>
        <p:spPr>
          <a:xfrm>
            <a:off x="5439969" y="1192237"/>
            <a:ext cx="4473526" cy="4473526"/>
          </a:xfr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3E967813-4DCE-4A46-9D0A-BDC624E1BA8A}"/>
              </a:ext>
            </a:extLst>
          </p:cNvPr>
          <p:cNvSpPr txBox="1"/>
          <p:nvPr/>
        </p:nvSpPr>
        <p:spPr>
          <a:xfrm rot="5400000">
            <a:off x="8803725" y="1827195"/>
            <a:ext cx="4404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3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COACHING AS LEADERSHIP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F54AD86-8E74-40B0-B8F4-B1FCF5783CC8}"/>
              </a:ext>
            </a:extLst>
          </p:cNvPr>
          <p:cNvGrpSpPr/>
          <p:nvPr/>
        </p:nvGrpSpPr>
        <p:grpSpPr>
          <a:xfrm>
            <a:off x="5439969" y="1216362"/>
            <a:ext cx="6726701" cy="4473575"/>
            <a:chOff x="5465298" y="1192188"/>
            <a:chExt cx="6726701" cy="4473575"/>
          </a:xfrm>
          <a:effectLst>
            <a:outerShdw blurRad="279400" dist="38100" dir="16200000" rotWithShape="0">
              <a:prstClr val="black">
                <a:alpha val="24000"/>
              </a:prstClr>
            </a:outerShdw>
          </a:effectLst>
        </p:grpSpPr>
        <p:pic>
          <p:nvPicPr>
            <p:cNvPr id="98" name="Picture 97" descr="A picture containing mountain, outdoor, snow, nature&#10;&#10;Description automatically generated">
              <a:extLst>
                <a:ext uri="{FF2B5EF4-FFF2-40B4-BE49-F238E27FC236}">
                  <a16:creationId xmlns:a16="http://schemas.microsoft.com/office/drawing/2014/main" id="{223EEA29-C786-4898-A838-22DB67C42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465298" y="1192237"/>
              <a:ext cx="4473526" cy="4473526"/>
            </a:xfrm>
            <a:custGeom>
              <a:avLst/>
              <a:gdLst>
                <a:gd name="connsiteX0" fmla="*/ 2236763 w 4473526"/>
                <a:gd name="connsiteY0" fmla="*/ 0 h 4473526"/>
                <a:gd name="connsiteX1" fmla="*/ 4473526 w 4473526"/>
                <a:gd name="connsiteY1" fmla="*/ 2236763 h 4473526"/>
                <a:gd name="connsiteX2" fmla="*/ 2236763 w 4473526"/>
                <a:gd name="connsiteY2" fmla="*/ 4473526 h 4473526"/>
                <a:gd name="connsiteX3" fmla="*/ 0 w 4473526"/>
                <a:gd name="connsiteY3" fmla="*/ 2236763 h 4473526"/>
                <a:gd name="connsiteX4" fmla="*/ 2236763 w 4473526"/>
                <a:gd name="connsiteY4" fmla="*/ 0 h 4473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3526" h="4473526">
                  <a:moveTo>
                    <a:pt x="2236763" y="0"/>
                  </a:moveTo>
                  <a:cubicBezTo>
                    <a:pt x="3472093" y="0"/>
                    <a:pt x="4473526" y="1001433"/>
                    <a:pt x="4473526" y="2236763"/>
                  </a:cubicBezTo>
                  <a:cubicBezTo>
                    <a:pt x="4473526" y="3472093"/>
                    <a:pt x="3472093" y="4473526"/>
                    <a:pt x="2236763" y="4473526"/>
                  </a:cubicBezTo>
                  <a:cubicBezTo>
                    <a:pt x="1001433" y="4473526"/>
                    <a:pt x="0" y="3472093"/>
                    <a:pt x="0" y="2236763"/>
                  </a:cubicBezTo>
                  <a:cubicBezTo>
                    <a:pt x="0" y="1001433"/>
                    <a:pt x="1001433" y="0"/>
                    <a:pt x="2236763" y="0"/>
                  </a:cubicBezTo>
                  <a:close/>
                </a:path>
              </a:pathLst>
            </a:custGeom>
            <a:ln w="34925">
              <a:solidFill>
                <a:schemeClr val="bg1"/>
              </a:solidFill>
            </a:ln>
          </p:spPr>
        </p:pic>
        <p:pic>
          <p:nvPicPr>
            <p:cNvPr id="99" name="Picture 98" descr="A picture containing mountain, outdoor, snow, nature&#10;&#10;Description automatically generated">
              <a:extLst>
                <a:ext uri="{FF2B5EF4-FFF2-40B4-BE49-F238E27FC236}">
                  <a16:creationId xmlns:a16="http://schemas.microsoft.com/office/drawing/2014/main" id="{B3741D2F-973A-457C-B0F2-D50711E6D8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3" t="30473" r="18926"/>
            <a:stretch/>
          </p:blipFill>
          <p:spPr>
            <a:xfrm>
              <a:off x="6671262" y="1192188"/>
              <a:ext cx="5520737" cy="447352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833AA215-E49D-4B31-843A-161EF8981862}"/>
              </a:ext>
            </a:extLst>
          </p:cNvPr>
          <p:cNvSpPr/>
          <p:nvPr/>
        </p:nvSpPr>
        <p:spPr>
          <a:xfrm>
            <a:off x="5820825" y="4360985"/>
            <a:ext cx="6371176" cy="221006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1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2D154B3-0D10-48D6-B4A6-9AAB4D7EEAF4}"/>
              </a:ext>
            </a:extLst>
          </p:cNvPr>
          <p:cNvSpPr txBox="1"/>
          <p:nvPr/>
        </p:nvSpPr>
        <p:spPr>
          <a:xfrm rot="5400000">
            <a:off x="5838657" y="3007696"/>
            <a:ext cx="4404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 dirty="0">
                <a:ln>
                  <a:solidFill>
                    <a:schemeClr val="bg1"/>
                  </a:solidFill>
                </a:ln>
                <a:noFill/>
                <a:latin typeface="+mj-lt"/>
              </a:rPr>
              <a:t>COACHING AS LEADERSHIP</a:t>
            </a:r>
            <a:endParaRPr lang="en-US" sz="4000" spc="300" dirty="0">
              <a:ln>
                <a:solidFill>
                  <a:schemeClr val="bg1"/>
                </a:solidFill>
              </a:ln>
              <a:noFill/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45FF60-4E17-451A-B5AE-36DE8C527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81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101" grpId="0"/>
      <p:bldP spid="10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2431B6-4B1C-4CFE-A3C7-87D13105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10</a:t>
            </a:fld>
            <a:endParaRPr lang="en-US"/>
          </a:p>
        </p:txBody>
      </p:sp>
      <p:pic>
        <p:nvPicPr>
          <p:cNvPr id="23" name="Picture Placeholder 22" descr="Two people looking at a book&#10;&#10;Description automatically generated with low confidence">
            <a:extLst>
              <a:ext uri="{FF2B5EF4-FFF2-40B4-BE49-F238E27FC236}">
                <a16:creationId xmlns:a16="http://schemas.microsoft.com/office/drawing/2014/main" id="{0CB637E2-4E2C-42E7-A7DF-8CF67FD6D3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>
            <a:fillRect/>
          </a:stretch>
        </p:blipFill>
        <p:spPr/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1AFBD2-54E6-40FA-A277-22506C8796C8}"/>
              </a:ext>
            </a:extLst>
          </p:cNvPr>
          <p:cNvGrpSpPr/>
          <p:nvPr/>
        </p:nvGrpSpPr>
        <p:grpSpPr>
          <a:xfrm>
            <a:off x="4288971" y="2099163"/>
            <a:ext cx="3614058" cy="3439184"/>
            <a:chOff x="2206942" y="527844"/>
            <a:chExt cx="5413375" cy="5151437"/>
          </a:xfrm>
        </p:grpSpPr>
        <p:sp>
          <p:nvSpPr>
            <p:cNvPr id="3" name="Google Shape;1185;p64">
              <a:extLst>
                <a:ext uri="{FF2B5EF4-FFF2-40B4-BE49-F238E27FC236}">
                  <a16:creationId xmlns:a16="http://schemas.microsoft.com/office/drawing/2014/main" id="{96D1BC38-9296-4623-BCBA-F1F440B7081E}"/>
                </a:ext>
              </a:extLst>
            </p:cNvPr>
            <p:cNvSpPr/>
            <p:nvPr/>
          </p:nvSpPr>
          <p:spPr>
            <a:xfrm>
              <a:off x="5091430" y="705644"/>
              <a:ext cx="2528887" cy="3890962"/>
            </a:xfrm>
            <a:custGeom>
              <a:avLst/>
              <a:gdLst/>
              <a:ahLst/>
              <a:cxnLst/>
              <a:rect l="l" t="t" r="r" b="b"/>
              <a:pathLst>
                <a:path w="514" h="790" extrusionOk="0">
                  <a:moveTo>
                    <a:pt x="215" y="243"/>
                  </a:moveTo>
                  <a:cubicBezTo>
                    <a:pt x="262" y="395"/>
                    <a:pt x="227" y="577"/>
                    <a:pt x="227" y="577"/>
                  </a:cubicBezTo>
                  <a:cubicBezTo>
                    <a:pt x="227" y="577"/>
                    <a:pt x="227" y="577"/>
                    <a:pt x="227" y="577"/>
                  </a:cubicBezTo>
                  <a:cubicBezTo>
                    <a:pt x="206" y="688"/>
                    <a:pt x="114" y="775"/>
                    <a:pt x="0" y="790"/>
                  </a:cubicBezTo>
                  <a:cubicBezTo>
                    <a:pt x="0" y="790"/>
                    <a:pt x="0" y="790"/>
                    <a:pt x="0" y="790"/>
                  </a:cubicBezTo>
                  <a:cubicBezTo>
                    <a:pt x="0" y="790"/>
                    <a:pt x="184" y="771"/>
                    <a:pt x="313" y="679"/>
                  </a:cubicBezTo>
                  <a:cubicBezTo>
                    <a:pt x="450" y="582"/>
                    <a:pt x="495" y="451"/>
                    <a:pt x="495" y="451"/>
                  </a:cubicBezTo>
                  <a:cubicBezTo>
                    <a:pt x="495" y="451"/>
                    <a:pt x="495" y="451"/>
                    <a:pt x="495" y="451"/>
                  </a:cubicBezTo>
                  <a:cubicBezTo>
                    <a:pt x="495" y="451"/>
                    <a:pt x="495" y="451"/>
                    <a:pt x="495" y="451"/>
                  </a:cubicBezTo>
                  <a:cubicBezTo>
                    <a:pt x="514" y="393"/>
                    <a:pt x="489" y="316"/>
                    <a:pt x="440" y="281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164" y="83"/>
                    <a:pt x="215" y="2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186;p64">
              <a:extLst>
                <a:ext uri="{FF2B5EF4-FFF2-40B4-BE49-F238E27FC236}">
                  <a16:creationId xmlns:a16="http://schemas.microsoft.com/office/drawing/2014/main" id="{475B75E8-2898-49DD-B5A8-22414BD947D6}"/>
                </a:ext>
              </a:extLst>
            </p:cNvPr>
            <p:cNvSpPr/>
            <p:nvPr/>
          </p:nvSpPr>
          <p:spPr>
            <a:xfrm>
              <a:off x="2572067" y="527844"/>
              <a:ext cx="3808412" cy="3019425"/>
            </a:xfrm>
            <a:custGeom>
              <a:avLst/>
              <a:gdLst/>
              <a:ahLst/>
              <a:cxnLst/>
              <a:rect l="l" t="t" r="r" b="b"/>
              <a:pathLst>
                <a:path w="774" h="613" extrusionOk="0">
                  <a:moveTo>
                    <a:pt x="601" y="333"/>
                  </a:moveTo>
                  <a:cubicBezTo>
                    <a:pt x="601" y="333"/>
                    <a:pt x="601" y="333"/>
                    <a:pt x="601" y="333"/>
                  </a:cubicBezTo>
                  <a:cubicBezTo>
                    <a:pt x="685" y="377"/>
                    <a:pt x="743" y="464"/>
                    <a:pt x="743" y="565"/>
                  </a:cubicBezTo>
                  <a:cubicBezTo>
                    <a:pt x="743" y="582"/>
                    <a:pt x="741" y="597"/>
                    <a:pt x="739" y="613"/>
                  </a:cubicBezTo>
                  <a:cubicBezTo>
                    <a:pt x="739" y="613"/>
                    <a:pt x="739" y="613"/>
                    <a:pt x="739" y="613"/>
                  </a:cubicBezTo>
                  <a:cubicBezTo>
                    <a:pt x="739" y="613"/>
                    <a:pt x="774" y="431"/>
                    <a:pt x="727" y="279"/>
                  </a:cubicBezTo>
                  <a:cubicBezTo>
                    <a:pt x="676" y="119"/>
                    <a:pt x="566" y="36"/>
                    <a:pt x="566" y="36"/>
                  </a:cubicBezTo>
                  <a:cubicBezTo>
                    <a:pt x="516" y="0"/>
                    <a:pt x="436" y="0"/>
                    <a:pt x="386" y="36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3" y="315"/>
                    <a:pt x="115" y="237"/>
                    <a:pt x="282" y="239"/>
                  </a:cubicBezTo>
                  <a:cubicBezTo>
                    <a:pt x="440" y="240"/>
                    <a:pt x="601" y="333"/>
                    <a:pt x="601" y="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187;p64">
              <a:extLst>
                <a:ext uri="{FF2B5EF4-FFF2-40B4-BE49-F238E27FC236}">
                  <a16:creationId xmlns:a16="http://schemas.microsoft.com/office/drawing/2014/main" id="{292E60FC-2CBD-43F8-B32E-EC510B781432}"/>
                </a:ext>
              </a:extLst>
            </p:cNvPr>
            <p:cNvSpPr/>
            <p:nvPr/>
          </p:nvSpPr>
          <p:spPr>
            <a:xfrm>
              <a:off x="2832417" y="2380456"/>
              <a:ext cx="3257550" cy="3298825"/>
            </a:xfrm>
            <a:custGeom>
              <a:avLst/>
              <a:gdLst/>
              <a:ahLst/>
              <a:cxnLst/>
              <a:rect l="l" t="t" r="r" b="b"/>
              <a:pathLst>
                <a:path w="662" h="670" extrusionOk="0">
                  <a:moveTo>
                    <a:pt x="182" y="305"/>
                  </a:moveTo>
                  <a:cubicBezTo>
                    <a:pt x="183" y="305"/>
                    <a:pt x="183" y="305"/>
                    <a:pt x="183" y="305"/>
                  </a:cubicBezTo>
                  <a:cubicBezTo>
                    <a:pt x="166" y="270"/>
                    <a:pt x="156" y="231"/>
                    <a:pt x="156" y="189"/>
                  </a:cubicBezTo>
                  <a:cubicBezTo>
                    <a:pt x="156" y="115"/>
                    <a:pt x="187" y="48"/>
                    <a:pt x="237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7" y="0"/>
                    <a:pt x="103" y="123"/>
                    <a:pt x="52" y="273"/>
                  </a:cubicBezTo>
                  <a:cubicBezTo>
                    <a:pt x="0" y="429"/>
                    <a:pt x="38" y="559"/>
                    <a:pt x="39" y="565"/>
                  </a:cubicBezTo>
                  <a:cubicBezTo>
                    <a:pt x="39" y="565"/>
                    <a:pt x="39" y="565"/>
                    <a:pt x="39" y="565"/>
                  </a:cubicBezTo>
                  <a:cubicBezTo>
                    <a:pt x="58" y="623"/>
                    <a:pt x="123" y="670"/>
                    <a:pt x="184" y="670"/>
                  </a:cubicBezTo>
                  <a:cubicBezTo>
                    <a:pt x="662" y="670"/>
                    <a:pt x="662" y="670"/>
                    <a:pt x="662" y="670"/>
                  </a:cubicBezTo>
                  <a:cubicBezTo>
                    <a:pt x="662" y="670"/>
                    <a:pt x="523" y="668"/>
                    <a:pt x="388" y="568"/>
                  </a:cubicBezTo>
                  <a:cubicBezTo>
                    <a:pt x="261" y="473"/>
                    <a:pt x="182" y="305"/>
                    <a:pt x="182" y="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endParaRPr>
                <a:solidFill>
                  <a:schemeClr val="dk1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188;p64">
              <a:extLst>
                <a:ext uri="{FF2B5EF4-FFF2-40B4-BE49-F238E27FC236}">
                  <a16:creationId xmlns:a16="http://schemas.microsoft.com/office/drawing/2014/main" id="{45A58958-DF94-44B0-AE83-BD6038CEAFB3}"/>
                </a:ext>
              </a:extLst>
            </p:cNvPr>
            <p:cNvSpPr/>
            <p:nvPr/>
          </p:nvSpPr>
          <p:spPr>
            <a:xfrm>
              <a:off x="2206942" y="1696244"/>
              <a:ext cx="3321050" cy="3465512"/>
            </a:xfrm>
            <a:custGeom>
              <a:avLst/>
              <a:gdLst/>
              <a:ahLst/>
              <a:cxnLst/>
              <a:rect l="l" t="t" r="r" b="b"/>
              <a:pathLst>
                <a:path w="675" h="704" extrusionOk="0">
                  <a:moveTo>
                    <a:pt x="179" y="412"/>
                  </a:moveTo>
                  <a:cubicBezTo>
                    <a:pt x="230" y="262"/>
                    <a:pt x="364" y="139"/>
                    <a:pt x="364" y="139"/>
                  </a:cubicBezTo>
                  <a:cubicBezTo>
                    <a:pt x="364" y="139"/>
                    <a:pt x="364" y="139"/>
                    <a:pt x="364" y="139"/>
                  </a:cubicBezTo>
                  <a:cubicBezTo>
                    <a:pt x="412" y="93"/>
                    <a:pt x="478" y="65"/>
                    <a:pt x="550" y="65"/>
                  </a:cubicBezTo>
                  <a:cubicBezTo>
                    <a:pt x="595" y="65"/>
                    <a:pt x="638" y="76"/>
                    <a:pt x="675" y="96"/>
                  </a:cubicBezTo>
                  <a:cubicBezTo>
                    <a:pt x="675" y="96"/>
                    <a:pt x="675" y="96"/>
                    <a:pt x="675" y="96"/>
                  </a:cubicBezTo>
                  <a:cubicBezTo>
                    <a:pt x="675" y="96"/>
                    <a:pt x="514" y="3"/>
                    <a:pt x="356" y="2"/>
                  </a:cubicBezTo>
                  <a:cubicBezTo>
                    <a:pt x="189" y="0"/>
                    <a:pt x="77" y="78"/>
                    <a:pt x="74" y="79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25" y="115"/>
                    <a:pt x="0" y="192"/>
                    <a:pt x="19" y="250"/>
                  </a:cubicBezTo>
                  <a:cubicBezTo>
                    <a:pt x="166" y="704"/>
                    <a:pt x="166" y="704"/>
                    <a:pt x="166" y="704"/>
                  </a:cubicBezTo>
                  <a:cubicBezTo>
                    <a:pt x="165" y="698"/>
                    <a:pt x="127" y="568"/>
                    <a:pt x="179" y="4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endParaRPr>
                <a:solidFill>
                  <a:schemeClr val="dk1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189;p64">
              <a:extLst>
                <a:ext uri="{FF2B5EF4-FFF2-40B4-BE49-F238E27FC236}">
                  <a16:creationId xmlns:a16="http://schemas.microsoft.com/office/drawing/2014/main" id="{D70395BB-5173-4B74-A3BB-3BA927FA50C9}"/>
                </a:ext>
              </a:extLst>
            </p:cNvPr>
            <p:cNvSpPr/>
            <p:nvPr/>
          </p:nvSpPr>
          <p:spPr>
            <a:xfrm>
              <a:off x="3727767" y="2926556"/>
              <a:ext cx="3798887" cy="2752725"/>
            </a:xfrm>
            <a:custGeom>
              <a:avLst/>
              <a:gdLst/>
              <a:ahLst/>
              <a:cxnLst/>
              <a:rect l="l" t="t" r="r" b="b"/>
              <a:pathLst>
                <a:path w="772" h="559" extrusionOk="0">
                  <a:moveTo>
                    <a:pt x="772" y="0"/>
                  </a:moveTo>
                  <a:cubicBezTo>
                    <a:pt x="772" y="0"/>
                    <a:pt x="727" y="131"/>
                    <a:pt x="590" y="228"/>
                  </a:cubicBezTo>
                  <a:cubicBezTo>
                    <a:pt x="461" y="320"/>
                    <a:pt x="277" y="339"/>
                    <a:pt x="277" y="339"/>
                  </a:cubicBezTo>
                  <a:cubicBezTo>
                    <a:pt x="277" y="339"/>
                    <a:pt x="277" y="339"/>
                    <a:pt x="277" y="339"/>
                  </a:cubicBezTo>
                  <a:cubicBezTo>
                    <a:pt x="265" y="341"/>
                    <a:pt x="253" y="342"/>
                    <a:pt x="241" y="342"/>
                  </a:cubicBezTo>
                  <a:cubicBezTo>
                    <a:pt x="136" y="342"/>
                    <a:pt x="45" y="281"/>
                    <a:pt x="1" y="194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79" y="362"/>
                    <a:pt x="206" y="457"/>
                  </a:cubicBezTo>
                  <a:cubicBezTo>
                    <a:pt x="341" y="557"/>
                    <a:pt x="480" y="559"/>
                    <a:pt x="480" y="559"/>
                  </a:cubicBezTo>
                  <a:cubicBezTo>
                    <a:pt x="480" y="559"/>
                    <a:pt x="480" y="559"/>
                    <a:pt x="480" y="559"/>
                  </a:cubicBezTo>
                  <a:cubicBezTo>
                    <a:pt x="541" y="559"/>
                    <a:pt x="606" y="512"/>
                    <a:pt x="625" y="454"/>
                  </a:cubicBezTo>
                  <a:cubicBezTo>
                    <a:pt x="772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D9087DC-3615-4156-806A-D4B8304A3C48}"/>
              </a:ext>
            </a:extLst>
          </p:cNvPr>
          <p:cNvSpPr txBox="1"/>
          <p:nvPr/>
        </p:nvSpPr>
        <p:spPr>
          <a:xfrm>
            <a:off x="1696065" y="694492"/>
            <a:ext cx="8916546" cy="6044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800" spc="3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 algn="ctr"/>
            <a:r>
              <a:rPr lang="en-US" sz="3200" dirty="0"/>
              <a:t>THE T-GROW MODEL FOR COACHING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63C975-AA13-4EC4-805E-656E8C4C0706}"/>
              </a:ext>
            </a:extLst>
          </p:cNvPr>
          <p:cNvSpPr txBox="1"/>
          <p:nvPr/>
        </p:nvSpPr>
        <p:spPr>
          <a:xfrm>
            <a:off x="5608087" y="2463198"/>
            <a:ext cx="898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TOPIC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8C4FBB-63DB-4CDD-92A3-2024ABE9A433}"/>
              </a:ext>
            </a:extLst>
          </p:cNvPr>
          <p:cNvSpPr txBox="1"/>
          <p:nvPr/>
        </p:nvSpPr>
        <p:spPr>
          <a:xfrm>
            <a:off x="7071136" y="3420797"/>
            <a:ext cx="690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dirty="0"/>
              <a:t>GOAL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080BE3-E0A2-424B-8644-D49AA698C98D}"/>
              </a:ext>
            </a:extLst>
          </p:cNvPr>
          <p:cNvSpPr txBox="1"/>
          <p:nvPr/>
        </p:nvSpPr>
        <p:spPr>
          <a:xfrm>
            <a:off x="4282392" y="3335997"/>
            <a:ext cx="1020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dirty="0"/>
              <a:t>WRAP-UP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18D0E9-0320-443E-8375-D64BCDEAE9C2}"/>
              </a:ext>
            </a:extLst>
          </p:cNvPr>
          <p:cNvSpPr txBox="1"/>
          <p:nvPr/>
        </p:nvSpPr>
        <p:spPr>
          <a:xfrm>
            <a:off x="4877576" y="5010377"/>
            <a:ext cx="953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latin typeface="+mj-lt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OPTIONS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07A43-A926-4546-AA49-35AB87ACABC6}"/>
              </a:ext>
            </a:extLst>
          </p:cNvPr>
          <p:cNvSpPr txBox="1"/>
          <p:nvPr/>
        </p:nvSpPr>
        <p:spPr>
          <a:xfrm>
            <a:off x="6295982" y="4949076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dirty="0"/>
              <a:t>REALITY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194F0E-2B37-486B-817B-7A6C2A5C2EB5}"/>
              </a:ext>
            </a:extLst>
          </p:cNvPr>
          <p:cNvSpPr txBox="1"/>
          <p:nvPr/>
        </p:nvSpPr>
        <p:spPr>
          <a:xfrm>
            <a:off x="4572193" y="1616152"/>
            <a:ext cx="3109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400" dirty="0"/>
              <a:t>Initial understanding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9695A1-9384-4785-BD75-10AEB256BEAC}"/>
              </a:ext>
            </a:extLst>
          </p:cNvPr>
          <p:cNvSpPr txBox="1"/>
          <p:nvPr/>
        </p:nvSpPr>
        <p:spPr>
          <a:xfrm>
            <a:off x="8340876" y="3282434"/>
            <a:ext cx="1910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2400" dirty="0"/>
              <a:t>For session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D7F6BD-560F-4CA8-8501-53CAA7C01EDC}"/>
              </a:ext>
            </a:extLst>
          </p:cNvPr>
          <p:cNvSpPr txBox="1"/>
          <p:nvPr/>
        </p:nvSpPr>
        <p:spPr>
          <a:xfrm>
            <a:off x="707923" y="3282434"/>
            <a:ext cx="3193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Clarity / commitment support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92A06A-08F2-4FFC-BF40-13EC0D313B9D}"/>
              </a:ext>
            </a:extLst>
          </p:cNvPr>
          <p:cNvSpPr txBox="1"/>
          <p:nvPr/>
        </p:nvSpPr>
        <p:spPr>
          <a:xfrm>
            <a:off x="1570270" y="5109391"/>
            <a:ext cx="3019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What’s possible?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39C7EE-1E7D-4F68-9717-F721F1447A77}"/>
              </a:ext>
            </a:extLst>
          </p:cNvPr>
          <p:cNvSpPr txBox="1"/>
          <p:nvPr/>
        </p:nvSpPr>
        <p:spPr>
          <a:xfrm>
            <a:off x="7497841" y="5078107"/>
            <a:ext cx="3349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Who / What / Where / How much?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06185F-AA98-4832-8498-C0EC70D24859}"/>
              </a:ext>
            </a:extLst>
          </p:cNvPr>
          <p:cNvSpPr txBox="1"/>
          <p:nvPr/>
        </p:nvSpPr>
        <p:spPr>
          <a:xfrm>
            <a:off x="188923" y="5861512"/>
            <a:ext cx="5419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>
                  <a:solidFill>
                    <a:schemeClr val="bg1">
                      <a:alpha val="52000"/>
                    </a:schemeClr>
                  </a:solidFill>
                </a:ln>
                <a:noFill/>
                <a:latin typeface="+mj-lt"/>
              </a:rPr>
              <a:t>T-GROW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D93E91-337B-4189-BBA2-96B32E8C3BA8}"/>
              </a:ext>
            </a:extLst>
          </p:cNvPr>
          <p:cNvSpPr txBox="1"/>
          <p:nvPr/>
        </p:nvSpPr>
        <p:spPr>
          <a:xfrm>
            <a:off x="5193447" y="5861512"/>
            <a:ext cx="5419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>
                  <a:solidFill>
                    <a:schemeClr val="bg1">
                      <a:alpha val="52000"/>
                    </a:schemeClr>
                  </a:solidFill>
                </a:ln>
                <a:noFill/>
                <a:latin typeface="+mj-lt"/>
              </a:rPr>
              <a:t>T-GROW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06A0B7-C01C-4206-8F20-CE13ED129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31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75988-7767-4735-AF74-C3EE2D88C9D6}"/>
              </a:ext>
            </a:extLst>
          </p:cNvPr>
          <p:cNvSpPr/>
          <p:nvPr/>
        </p:nvSpPr>
        <p:spPr>
          <a:xfrm>
            <a:off x="2117035" y="2574235"/>
            <a:ext cx="9298327" cy="675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840A21-CA0E-42A0-9763-368CB3BD8D6D}"/>
              </a:ext>
            </a:extLst>
          </p:cNvPr>
          <p:cNvSpPr/>
          <p:nvPr/>
        </p:nvSpPr>
        <p:spPr>
          <a:xfrm>
            <a:off x="2117035" y="3457100"/>
            <a:ext cx="9298327" cy="675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1C519031-6F7A-4E5E-8999-7527A1FB512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8" t="10614" r="27324" b="10614"/>
          <a:stretch/>
        </p:blipFill>
        <p:spPr>
          <a:xfrm>
            <a:off x="2699494" y="1963076"/>
            <a:ext cx="1588540" cy="2931846"/>
          </a:xfrm>
          <a:solidFill>
            <a:schemeClr val="bg1">
              <a:lumMod val="95000"/>
            </a:schemeClr>
          </a:solidFill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885174-25C6-4AEC-9132-3DCB117B4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11</a:t>
            </a:fld>
            <a:endParaRPr lang="en-US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87574EC-576D-4DD8-BA0F-1C09DAE751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6" r="50930"/>
          <a:stretch/>
        </p:blipFill>
        <p:spPr>
          <a:xfrm>
            <a:off x="776638" y="1568018"/>
            <a:ext cx="1949533" cy="3721964"/>
          </a:xfrm>
        </p:spPr>
      </p:pic>
      <p:sp>
        <p:nvSpPr>
          <p:cNvPr id="5" name="Arc 4">
            <a:extLst>
              <a:ext uri="{FF2B5EF4-FFF2-40B4-BE49-F238E27FC236}">
                <a16:creationId xmlns:a16="http://schemas.microsoft.com/office/drawing/2014/main" id="{5044AC48-6672-46EA-9B38-4AD1DF2E29E0}"/>
              </a:ext>
            </a:extLst>
          </p:cNvPr>
          <p:cNvSpPr/>
          <p:nvPr/>
        </p:nvSpPr>
        <p:spPr>
          <a:xfrm flipH="1">
            <a:off x="531427" y="1369070"/>
            <a:ext cx="4389488" cy="4119860"/>
          </a:xfrm>
          <a:prstGeom prst="arc">
            <a:avLst>
              <a:gd name="adj1" fmla="val 4992167"/>
              <a:gd name="adj2" fmla="val 16490982"/>
            </a:avLst>
          </a:prstGeom>
          <a:noFill/>
          <a:ln w="254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A69665B-6021-4DD7-B9B6-4342FFA75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73" y="365024"/>
            <a:ext cx="1247946" cy="12029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776E7A-918B-46C8-917C-1F1F336F5E94}"/>
              </a:ext>
            </a:extLst>
          </p:cNvPr>
          <p:cNvSpPr txBox="1"/>
          <p:nvPr/>
        </p:nvSpPr>
        <p:spPr>
          <a:xfrm>
            <a:off x="4005943" y="551022"/>
            <a:ext cx="63412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800" spc="3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400" dirty="0"/>
              <a:t>COACHING CONVERSATION MODEL: PART I -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/>
              <a:t>TOPIC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&amp; GOAL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23179-5C3E-47FE-9492-5D3588D66485}"/>
              </a:ext>
            </a:extLst>
          </p:cNvPr>
          <p:cNvSpPr txBox="1"/>
          <p:nvPr/>
        </p:nvSpPr>
        <p:spPr>
          <a:xfrm>
            <a:off x="5317753" y="2096466"/>
            <a:ext cx="5417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1400" spc="300" dirty="0">
                <a:latin typeface="+mj-lt"/>
              </a:rPr>
              <a:t>EXAMPLE FROM THE T-GROW MODEL: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7B5FC5-F09B-45F1-A08B-C95358C7C751}"/>
              </a:ext>
            </a:extLst>
          </p:cNvPr>
          <p:cNvSpPr txBox="1"/>
          <p:nvPr/>
        </p:nvSpPr>
        <p:spPr>
          <a:xfrm>
            <a:off x="4920915" y="2555820"/>
            <a:ext cx="649444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effectLst/>
                <a:ea typeface="Arial" panose="020B0604020202020204" pitchFamily="34" charset="0"/>
              </a:defRPr>
            </a:lvl1pPr>
            <a:lvl2pPr marL="0" lvl="1">
              <a:defRPr sz="1400">
                <a:solidFill>
                  <a:schemeClr val="bg1"/>
                </a:solidFill>
              </a:defRPr>
            </a:lvl2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TOPIC -</a:t>
            </a:r>
            <a:r>
              <a:rPr lang="en-US" dirty="0"/>
              <a:t> </a:t>
            </a:r>
            <a:r>
              <a:rPr lang="en-US" sz="1800" dirty="0"/>
              <a:t>Professional manager or executive looking to improve in the workplace.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sz="10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GOAL </a:t>
            </a:r>
            <a:r>
              <a:rPr lang="en-US" sz="1800" dirty="0">
                <a:latin typeface="+mj-lt"/>
              </a:rPr>
              <a:t>-</a:t>
            </a:r>
            <a:r>
              <a:rPr lang="en-US" sz="1800" dirty="0"/>
              <a:t> Improve my approach to working with an individual to realize a better relationship.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sz="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940D9B-24BA-452C-BA97-4739BACAD94B}"/>
              </a:ext>
            </a:extLst>
          </p:cNvPr>
          <p:cNvSpPr txBox="1"/>
          <p:nvPr/>
        </p:nvSpPr>
        <p:spPr>
          <a:xfrm>
            <a:off x="4005943" y="5182261"/>
            <a:ext cx="6922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spc="300">
                <a:solidFill>
                  <a:schemeClr val="bg1"/>
                </a:solidFill>
                <a:latin typeface="+mj-lt"/>
              </a:defRPr>
            </a:lvl1pPr>
          </a:lstStyle>
          <a:p>
            <a:pPr algn="r"/>
            <a:r>
              <a:rPr lang="en-US" sz="2400" b="1" dirty="0"/>
              <a:t>FOCUS ON APPRECIATIVE INQUIRY </a:t>
            </a:r>
          </a:p>
          <a:p>
            <a:pPr algn="r"/>
            <a:r>
              <a:rPr lang="en-US" sz="2400" b="1" dirty="0"/>
              <a:t>INSTEAD OF “TOPIC”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605E3D-9052-4617-A1D2-D168A6F9727F}"/>
              </a:ext>
            </a:extLst>
          </p:cNvPr>
          <p:cNvSpPr txBox="1"/>
          <p:nvPr/>
        </p:nvSpPr>
        <p:spPr>
          <a:xfrm>
            <a:off x="531427" y="4256313"/>
            <a:ext cx="376288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n>
                  <a:solidFill>
                    <a:schemeClr val="bg1"/>
                  </a:solidFill>
                </a:ln>
                <a:noFill/>
                <a:latin typeface="+mj-lt"/>
              </a:rPr>
              <a:t>TOPIC &amp; GOAL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F377D5D-2B8E-4D39-98FC-D2BBDC0BC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91A768-8776-4AEB-BFF0-57BB628EC6B1}"/>
              </a:ext>
            </a:extLst>
          </p:cNvPr>
          <p:cNvCxnSpPr>
            <a:cxnSpLocks/>
          </p:cNvCxnSpPr>
          <p:nvPr/>
        </p:nvCxnSpPr>
        <p:spPr>
          <a:xfrm>
            <a:off x="5573486" y="2733818"/>
            <a:ext cx="5355198" cy="35772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996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3C523E0-8A3B-4592-A5AC-D366E8665092}"/>
              </a:ext>
            </a:extLst>
          </p:cNvPr>
          <p:cNvSpPr txBox="1"/>
          <p:nvPr/>
        </p:nvSpPr>
        <p:spPr>
          <a:xfrm rot="16200000">
            <a:off x="8859778" y="1164441"/>
            <a:ext cx="58552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>
                  <a:solidFill>
                    <a:schemeClr val="bg1">
                      <a:alpha val="34000"/>
                    </a:schemeClr>
                  </a:solidFill>
                </a:ln>
                <a:noFill/>
                <a:latin typeface="+mj-lt"/>
              </a:rPr>
              <a:t>APPRECIATIVE INQUIRY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88A2E8-A8DD-4765-8C79-95CC260948A6}"/>
              </a:ext>
            </a:extLst>
          </p:cNvPr>
          <p:cNvGrpSpPr/>
          <p:nvPr/>
        </p:nvGrpSpPr>
        <p:grpSpPr>
          <a:xfrm>
            <a:off x="714375" y="2616776"/>
            <a:ext cx="6568660" cy="2493848"/>
            <a:chOff x="579557" y="2584744"/>
            <a:chExt cx="6568660" cy="249384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56913C5-0141-4CF5-AFEB-BE98C7457C6D}"/>
                </a:ext>
              </a:extLst>
            </p:cNvPr>
            <p:cNvSpPr/>
            <p:nvPr/>
          </p:nvSpPr>
          <p:spPr>
            <a:xfrm>
              <a:off x="579557" y="2584744"/>
              <a:ext cx="6568660" cy="2493848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3E2824-465B-41F9-AB72-B6E8272E9677}"/>
                </a:ext>
              </a:extLst>
            </p:cNvPr>
            <p:cNvSpPr txBox="1"/>
            <p:nvPr/>
          </p:nvSpPr>
          <p:spPr>
            <a:xfrm>
              <a:off x="796814" y="2704194"/>
              <a:ext cx="431655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>
                <a:defRPr>
                  <a:solidFill>
                    <a:schemeClr val="bg1"/>
                  </a:solidFill>
                </a:defRPr>
              </a:lvl1pPr>
            </a:lstStyle>
            <a:p>
              <a:pPr marL="0" lvl="1"/>
              <a:r>
                <a:rPr lang="en-US" sz="2400" dirty="0">
                  <a:solidFill>
                    <a:schemeClr val="bg1"/>
                  </a:solidFill>
                </a:rPr>
                <a:t>We want to focus on past peak performance to leverage experience in order to facilitate a sense of self-efficacy and resourcefulness in the client. 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A2AF86-C24E-4741-A3E2-57998AB4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12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19D4017-B491-461E-913A-06EB2B1E1D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4" t="22021" r="25061"/>
          <a:stretch/>
        </p:blipFill>
        <p:spPr>
          <a:xfrm>
            <a:off x="5757658" y="1888791"/>
            <a:ext cx="3088810" cy="3080418"/>
          </a:xfrm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5A4E9C0E-FBA7-46CD-AEA1-D0576A46AE0B}"/>
              </a:ext>
            </a:extLst>
          </p:cNvPr>
          <p:cNvSpPr/>
          <p:nvPr/>
        </p:nvSpPr>
        <p:spPr>
          <a:xfrm>
            <a:off x="5620439" y="1747376"/>
            <a:ext cx="3363248" cy="3363248"/>
          </a:xfrm>
          <a:prstGeom prst="arc">
            <a:avLst>
              <a:gd name="adj1" fmla="val 5551525"/>
              <a:gd name="adj2" fmla="val 0"/>
            </a:avLst>
          </a:prstGeom>
          <a:noFill/>
          <a:ln w="28575">
            <a:solidFill>
              <a:schemeClr val="bg1">
                <a:lumMod val="9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4C5EC8-7F57-4861-9CAF-9F4D21FD0EBF}"/>
              </a:ext>
            </a:extLst>
          </p:cNvPr>
          <p:cNvSpPr txBox="1"/>
          <p:nvPr/>
        </p:nvSpPr>
        <p:spPr>
          <a:xfrm>
            <a:off x="676275" y="1162317"/>
            <a:ext cx="5381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400" spc="3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APPRECIATIVE INQUIRY: WHAT IT IS AND WHY IT IS IMPORTANT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D9E1B8-6116-4EBA-A503-FAA68A8A104A}"/>
              </a:ext>
            </a:extLst>
          </p:cNvPr>
          <p:cNvGrpSpPr/>
          <p:nvPr/>
        </p:nvGrpSpPr>
        <p:grpSpPr>
          <a:xfrm>
            <a:off x="7453756" y="3646408"/>
            <a:ext cx="3867960" cy="1872955"/>
            <a:chOff x="7453756" y="3646408"/>
            <a:chExt cx="3867960" cy="187295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408DB32-81E1-486C-85C4-05B794FDE346}"/>
                </a:ext>
              </a:extLst>
            </p:cNvPr>
            <p:cNvSpPr/>
            <p:nvPr/>
          </p:nvSpPr>
          <p:spPr>
            <a:xfrm>
              <a:off x="7453756" y="3646408"/>
              <a:ext cx="3867960" cy="1872955"/>
            </a:xfrm>
            <a:prstGeom prst="roundRect">
              <a:avLst>
                <a:gd name="adj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C6AE00-E212-4B08-B6AC-19392E3215A5}"/>
                </a:ext>
              </a:extLst>
            </p:cNvPr>
            <p:cNvSpPr txBox="1"/>
            <p:nvPr/>
          </p:nvSpPr>
          <p:spPr>
            <a:xfrm>
              <a:off x="7596402" y="3768353"/>
              <a:ext cx="36639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>
                <a:defRPr>
                  <a:solidFill>
                    <a:schemeClr val="bg1"/>
                  </a:solidFill>
                </a:defRPr>
              </a:lvl1pPr>
              <a:lvl2pPr marL="0" lvl="1">
                <a:defRPr>
                  <a:solidFill>
                    <a:schemeClr val="bg1"/>
                  </a:solidFill>
                </a:defRPr>
              </a:lvl2pPr>
            </a:lstStyle>
            <a:p>
              <a:pPr algn="l"/>
              <a:r>
                <a:rPr lang="en-US" sz="2400" dirty="0"/>
                <a:t>Or put more simply,  </a:t>
              </a:r>
            </a:p>
            <a:p>
              <a:pPr algn="l"/>
              <a:r>
                <a:rPr lang="en-US" sz="2400" dirty="0"/>
                <a:t>we focus on strengths and prior successes – </a:t>
              </a:r>
            </a:p>
            <a:p>
              <a:pPr algn="l"/>
              <a:r>
                <a:rPr lang="en-US" sz="2400" i="1" dirty="0"/>
                <a:t>not</a:t>
              </a:r>
              <a:r>
                <a:rPr lang="en-US" sz="2400" dirty="0"/>
                <a:t> weaknesses.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4C82684-F8C1-4ADD-8056-6E7CA62A26A5}"/>
              </a:ext>
            </a:extLst>
          </p:cNvPr>
          <p:cNvSpPr txBox="1"/>
          <p:nvPr/>
        </p:nvSpPr>
        <p:spPr>
          <a:xfrm rot="16200000">
            <a:off x="3267514" y="3244057"/>
            <a:ext cx="58552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>
                  <a:solidFill>
                    <a:schemeClr val="bg1">
                      <a:alpha val="34000"/>
                    </a:schemeClr>
                  </a:solidFill>
                </a:ln>
                <a:noFill/>
                <a:latin typeface="+mj-lt"/>
              </a:rPr>
              <a:t>APPRECIATIVE INQUIRY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2C72DA-9674-4195-8E76-EE00B6A7C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8881AB-2D98-48CC-A394-F2AFA011EF19}"/>
              </a:ext>
            </a:extLst>
          </p:cNvPr>
          <p:cNvSpPr txBox="1"/>
          <p:nvPr/>
        </p:nvSpPr>
        <p:spPr>
          <a:xfrm>
            <a:off x="6096000" y="187909"/>
            <a:ext cx="5272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800" spc="3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1800" dirty="0"/>
              <a:t>COACHING CONVERSATION MODEL: PART I -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800" dirty="0"/>
              <a:t>TOPIC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&amp; GOAL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FB4A04-A5F2-80EB-E7F8-88F5D59312AC}"/>
              </a:ext>
            </a:extLst>
          </p:cNvPr>
          <p:cNvSpPr txBox="1"/>
          <p:nvPr/>
        </p:nvSpPr>
        <p:spPr>
          <a:xfrm>
            <a:off x="287089" y="6334124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WkBk</a:t>
            </a:r>
            <a:r>
              <a:rPr lang="en-US" b="1" dirty="0">
                <a:solidFill>
                  <a:schemeClr val="bg1"/>
                </a:solidFill>
              </a:rPr>
              <a:t> pg2</a:t>
            </a:r>
          </a:p>
        </p:txBody>
      </p:sp>
    </p:spTree>
    <p:extLst>
      <p:ext uri="{BB962C8B-B14F-4D97-AF65-F5344CB8AC3E}">
        <p14:creationId xmlns:p14="http://schemas.microsoft.com/office/powerpoint/2010/main" val="3106722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633EA43-F4C0-4305-A6E5-030E26BB4189}"/>
              </a:ext>
            </a:extLst>
          </p:cNvPr>
          <p:cNvSpPr/>
          <p:nvPr/>
        </p:nvSpPr>
        <p:spPr>
          <a:xfrm>
            <a:off x="9604108" y="2391306"/>
            <a:ext cx="2456548" cy="3801750"/>
          </a:xfrm>
          <a:custGeom>
            <a:avLst/>
            <a:gdLst>
              <a:gd name="connsiteX0" fmla="*/ 1900875 w 2456548"/>
              <a:gd name="connsiteY0" fmla="*/ 0 h 3801750"/>
              <a:gd name="connsiteX1" fmla="*/ 2283968 w 2456548"/>
              <a:gd name="connsiteY1" fmla="*/ 38619 h 3801750"/>
              <a:gd name="connsiteX2" fmla="*/ 2456548 w 2456548"/>
              <a:gd name="connsiteY2" fmla="*/ 82994 h 3801750"/>
              <a:gd name="connsiteX3" fmla="*/ 2456548 w 2456548"/>
              <a:gd name="connsiteY3" fmla="*/ 3718756 h 3801750"/>
              <a:gd name="connsiteX4" fmla="*/ 2283968 w 2456548"/>
              <a:gd name="connsiteY4" fmla="*/ 3763131 h 3801750"/>
              <a:gd name="connsiteX5" fmla="*/ 1900875 w 2456548"/>
              <a:gd name="connsiteY5" fmla="*/ 3801750 h 3801750"/>
              <a:gd name="connsiteX6" fmla="*/ 0 w 2456548"/>
              <a:gd name="connsiteY6" fmla="*/ 1900875 h 3801750"/>
              <a:gd name="connsiteX7" fmla="*/ 1900875 w 2456548"/>
              <a:gd name="connsiteY7" fmla="*/ 0 h 380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56548" h="3801750">
                <a:moveTo>
                  <a:pt x="1900875" y="0"/>
                </a:moveTo>
                <a:cubicBezTo>
                  <a:pt x="2032103" y="0"/>
                  <a:pt x="2160225" y="13298"/>
                  <a:pt x="2283968" y="38619"/>
                </a:cubicBezTo>
                <a:lnTo>
                  <a:pt x="2456548" y="82994"/>
                </a:lnTo>
                <a:lnTo>
                  <a:pt x="2456548" y="3718756"/>
                </a:lnTo>
                <a:lnTo>
                  <a:pt x="2283968" y="3763131"/>
                </a:lnTo>
                <a:cubicBezTo>
                  <a:pt x="2160225" y="3788453"/>
                  <a:pt x="2032103" y="3801750"/>
                  <a:pt x="1900875" y="3801750"/>
                </a:cubicBezTo>
                <a:cubicBezTo>
                  <a:pt x="851051" y="3801750"/>
                  <a:pt x="0" y="2950699"/>
                  <a:pt x="0" y="1900875"/>
                </a:cubicBezTo>
                <a:cubicBezTo>
                  <a:pt x="0" y="851051"/>
                  <a:pt x="851051" y="0"/>
                  <a:pt x="1900875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8" name="Picture Placeholder 7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53179203-D6E6-4914-AE33-56901ED32B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>
            <a:fillRect/>
          </a:stretch>
        </p:blipFill>
        <p:spPr>
          <a:xfrm>
            <a:off x="8093328" y="3143091"/>
            <a:ext cx="2298180" cy="2298180"/>
          </a:xfrm>
          <a:ln w="1460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7E63E8-1BD9-4200-849E-C83F68171435}"/>
              </a:ext>
            </a:extLst>
          </p:cNvPr>
          <p:cNvSpPr txBox="1"/>
          <p:nvPr/>
        </p:nvSpPr>
        <p:spPr>
          <a:xfrm>
            <a:off x="1898650" y="1097953"/>
            <a:ext cx="8394700" cy="4764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DIRECTIONALIZING WITH APPRECIATIVE INQUIRY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650812-8164-4CEE-AC23-8026A9741AC2}"/>
              </a:ext>
            </a:extLst>
          </p:cNvPr>
          <p:cNvSpPr txBox="1"/>
          <p:nvPr/>
        </p:nvSpPr>
        <p:spPr>
          <a:xfrm>
            <a:off x="984343" y="3187910"/>
            <a:ext cx="1323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Arial" panose="020B0604020202020204" pitchFamily="34" charset="0"/>
                <a:cs typeface="+mn-cs"/>
              </a:rPr>
              <a:t>Examples: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lack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CB4742-FBE8-4124-B9A8-5F6855540EB0}"/>
              </a:ext>
            </a:extLst>
          </p:cNvPr>
          <p:cNvSpPr txBox="1"/>
          <p:nvPr/>
        </p:nvSpPr>
        <p:spPr>
          <a:xfrm>
            <a:off x="1424524" y="3499714"/>
            <a:ext cx="5511799" cy="380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2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"What has the BEST part of your week been?"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619F29-E6EF-4117-959E-2A5518409118}"/>
              </a:ext>
            </a:extLst>
          </p:cNvPr>
          <p:cNvSpPr txBox="1"/>
          <p:nvPr/>
        </p:nvSpPr>
        <p:spPr>
          <a:xfrm>
            <a:off x="1424524" y="3901384"/>
            <a:ext cx="5511799" cy="380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2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"What has gone well for you this past week?"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23EFB2-B3AF-47E4-9A05-86725C0D6405}"/>
              </a:ext>
            </a:extLst>
          </p:cNvPr>
          <p:cNvSpPr txBox="1"/>
          <p:nvPr/>
        </p:nvSpPr>
        <p:spPr>
          <a:xfrm>
            <a:off x="1424524" y="4303054"/>
            <a:ext cx="6569102" cy="380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2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"What was the most memorable part of the past few days?"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815F89-C0C1-4CF1-ACEF-E8995EE9CE6F}"/>
              </a:ext>
            </a:extLst>
          </p:cNvPr>
          <p:cNvSpPr txBox="1"/>
          <p:nvPr/>
        </p:nvSpPr>
        <p:spPr>
          <a:xfrm>
            <a:off x="1424524" y="4704724"/>
            <a:ext cx="5511799" cy="698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2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"How do you feel now that _______ has happened?" [you got the promotion, etc.]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04CDF61-7393-4A27-B8B4-D68A643B1F09}"/>
              </a:ext>
            </a:extLst>
          </p:cNvPr>
          <p:cNvGrpSpPr/>
          <p:nvPr/>
        </p:nvGrpSpPr>
        <p:grpSpPr>
          <a:xfrm>
            <a:off x="8073376" y="2512492"/>
            <a:ext cx="4982720" cy="3744395"/>
            <a:chOff x="8204720" y="2130261"/>
            <a:chExt cx="4982720" cy="3744395"/>
          </a:xfrm>
        </p:grpSpPr>
        <p:sp>
          <p:nvSpPr>
            <p:cNvPr id="38" name="Picture Placeholder 35">
              <a:extLst>
                <a:ext uri="{FF2B5EF4-FFF2-40B4-BE49-F238E27FC236}">
                  <a16:creationId xmlns:a16="http://schemas.microsoft.com/office/drawing/2014/main" id="{F95424FA-F597-4F54-9A1C-0E9A87E6E1EC}"/>
                </a:ext>
              </a:extLst>
            </p:cNvPr>
            <p:cNvSpPr txBox="1">
              <a:spLocks/>
            </p:cNvSpPr>
            <p:nvPr/>
          </p:nvSpPr>
          <p:spPr>
            <a:xfrm>
              <a:off x="8204720" y="2760860"/>
              <a:ext cx="2298180" cy="2298180"/>
            </a:xfrm>
            <a:prstGeom prst="arc">
              <a:avLst>
                <a:gd name="adj1" fmla="val 3431704"/>
                <a:gd name="adj2" fmla="val 13813432"/>
              </a:avLst>
            </a:prstGeom>
            <a:noFill/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A967979C-C24E-4765-BD3B-B5C0180AE83F}"/>
                </a:ext>
              </a:extLst>
            </p:cNvPr>
            <p:cNvSpPr/>
            <p:nvPr/>
          </p:nvSpPr>
          <p:spPr>
            <a:xfrm>
              <a:off x="9753598" y="2130261"/>
              <a:ext cx="3433842" cy="3744395"/>
            </a:xfrm>
            <a:prstGeom prst="arc">
              <a:avLst>
                <a:gd name="adj1" fmla="val 4889583"/>
                <a:gd name="adj2" fmla="val 9037575"/>
              </a:avLst>
            </a:prstGeom>
            <a:noFill/>
            <a:ln>
              <a:solidFill>
                <a:schemeClr val="bg1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9E5E4FE-5578-42E8-B389-DDDE58BFD437}"/>
              </a:ext>
            </a:extLst>
          </p:cNvPr>
          <p:cNvGrpSpPr/>
          <p:nvPr/>
        </p:nvGrpSpPr>
        <p:grpSpPr>
          <a:xfrm>
            <a:off x="1209367" y="5760047"/>
            <a:ext cx="9313485" cy="833164"/>
            <a:chOff x="1071412" y="5553630"/>
            <a:chExt cx="6383274" cy="83316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EC4A4BA-7896-4D42-9018-C076E34BB0F2}"/>
                </a:ext>
              </a:extLst>
            </p:cNvPr>
            <p:cNvSpPr/>
            <p:nvPr/>
          </p:nvSpPr>
          <p:spPr>
            <a:xfrm>
              <a:off x="1071412" y="5553630"/>
              <a:ext cx="6383274" cy="8331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F6A26-362D-4CBE-B943-63F33BE24F97}"/>
                </a:ext>
              </a:extLst>
            </p:cNvPr>
            <p:cNvSpPr txBox="1"/>
            <p:nvPr/>
          </p:nvSpPr>
          <p:spPr>
            <a:xfrm>
              <a:off x="1366807" y="5622975"/>
              <a:ext cx="60805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KEY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We are listening for a VALUE word we can later connect to our GOAL.</a:t>
              </a:r>
              <a:endPara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E92A334A-9EC3-4278-B2FE-0F10DDBA0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58E6E2-392B-4846-B783-12FD9DAB01D1}"/>
              </a:ext>
            </a:extLst>
          </p:cNvPr>
          <p:cNvSpPr txBox="1"/>
          <p:nvPr/>
        </p:nvSpPr>
        <p:spPr>
          <a:xfrm>
            <a:off x="363360" y="1983803"/>
            <a:ext cx="2990541" cy="101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Work within the TOPIC of the coaching agreement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(professional, work-related). 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Arial" panose="020B0604020202020204" pitchFamily="34" charset="0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D18A7A-DF87-4507-9A0C-C01B50B16DAB}"/>
              </a:ext>
            </a:extLst>
          </p:cNvPr>
          <p:cNvGrpSpPr/>
          <p:nvPr/>
        </p:nvGrpSpPr>
        <p:grpSpPr>
          <a:xfrm>
            <a:off x="3450810" y="2060636"/>
            <a:ext cx="2401310" cy="698974"/>
            <a:chOff x="3365398" y="2072054"/>
            <a:chExt cx="2401310" cy="69897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812DCFB-95D8-4967-983D-873C40F0158E}"/>
                </a:ext>
              </a:extLst>
            </p:cNvPr>
            <p:cNvSpPr txBox="1"/>
            <p:nvPr/>
          </p:nvSpPr>
          <p:spPr>
            <a:xfrm>
              <a:off x="3487155" y="2072054"/>
              <a:ext cx="2279553" cy="698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Set the stage by </a:t>
              </a:r>
              <a:r>
                <a:rPr kumimoji="0" lang="en-US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how 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we ask the question. </a:t>
              </a:r>
              <a:r>
                <a:rPr kumimoji="0" lang="en-US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 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C459657-CFF4-467B-BEF9-B0EC985E0972}"/>
                </a:ext>
              </a:extLst>
            </p:cNvPr>
            <p:cNvCxnSpPr/>
            <p:nvPr/>
          </p:nvCxnSpPr>
          <p:spPr>
            <a:xfrm>
              <a:off x="3365398" y="2152353"/>
              <a:ext cx="0" cy="494669"/>
            </a:xfrm>
            <a:prstGeom prst="line">
              <a:avLst/>
            </a:prstGeom>
            <a:ln>
              <a:solidFill>
                <a:schemeClr val="bg1"/>
              </a:solidFill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CD5B591-C719-4F52-91C2-5FA51C534401}"/>
              </a:ext>
            </a:extLst>
          </p:cNvPr>
          <p:cNvGrpSpPr/>
          <p:nvPr/>
        </p:nvGrpSpPr>
        <p:grpSpPr>
          <a:xfrm>
            <a:off x="5973876" y="2073659"/>
            <a:ext cx="2354744" cy="698974"/>
            <a:chOff x="5943498" y="2072054"/>
            <a:chExt cx="2354744" cy="69897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999706-2F91-4A2D-B952-FA402F7F3C9A}"/>
                </a:ext>
              </a:extLst>
            </p:cNvPr>
            <p:cNvSpPr txBox="1"/>
            <p:nvPr/>
          </p:nvSpPr>
          <p:spPr>
            <a:xfrm>
              <a:off x="6240842" y="2072054"/>
              <a:ext cx="2057400" cy="698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Build rapport with the client. </a:t>
              </a:r>
              <a:r>
                <a:rPr kumimoji="0" lang="en-US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 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55AD0F9-9F1D-4AEA-A1C9-DE2A49748313}"/>
                </a:ext>
              </a:extLst>
            </p:cNvPr>
            <p:cNvCxnSpPr/>
            <p:nvPr/>
          </p:nvCxnSpPr>
          <p:spPr>
            <a:xfrm>
              <a:off x="5943498" y="2152353"/>
              <a:ext cx="0" cy="494669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B033BCD-70D0-4C06-BCCD-EB158EA0AF58}"/>
              </a:ext>
            </a:extLst>
          </p:cNvPr>
          <p:cNvGrpSpPr/>
          <p:nvPr/>
        </p:nvGrpSpPr>
        <p:grpSpPr>
          <a:xfrm>
            <a:off x="8482946" y="1953142"/>
            <a:ext cx="2943133" cy="1336071"/>
            <a:chOff x="8419998" y="1967044"/>
            <a:chExt cx="2450192" cy="133607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F17560-DF8D-4142-89DC-D1348EB6D9A5}"/>
                </a:ext>
              </a:extLst>
            </p:cNvPr>
            <p:cNvSpPr txBox="1"/>
            <p:nvPr/>
          </p:nvSpPr>
          <p:spPr>
            <a:xfrm>
              <a:off x="8685790" y="1967044"/>
              <a:ext cx="2184400" cy="1336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Ask an open ended question founded on curiosity and leverage. 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132C748-4DA4-4DB5-8933-DB80F45F71B1}"/>
                </a:ext>
              </a:extLst>
            </p:cNvPr>
            <p:cNvCxnSpPr/>
            <p:nvPr/>
          </p:nvCxnSpPr>
          <p:spPr>
            <a:xfrm>
              <a:off x="8419998" y="2152353"/>
              <a:ext cx="0" cy="494669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CB120C8-F475-4743-830E-87F72A599B84}"/>
              </a:ext>
            </a:extLst>
          </p:cNvPr>
          <p:cNvSpPr txBox="1"/>
          <p:nvPr/>
        </p:nvSpPr>
        <p:spPr>
          <a:xfrm rot="16200000">
            <a:off x="-2286330" y="4032352"/>
            <a:ext cx="4754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1" i="0" u="none" strike="noStrike" cap="none" spc="0" normalizeH="0" baseline="0">
                <a:ln>
                  <a:noFill/>
                </a:ln>
                <a:solidFill>
                  <a:prstClr val="white">
                    <a:alpha val="30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30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INQUIRY</a:t>
            </a:r>
          </a:p>
        </p:txBody>
      </p: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3938E263-67DA-4DCC-A245-3452628D8420}"/>
              </a:ext>
            </a:extLst>
          </p:cNvPr>
          <p:cNvSpPr txBox="1">
            <a:spLocks/>
          </p:cNvSpPr>
          <p:nvPr/>
        </p:nvSpPr>
        <p:spPr>
          <a:xfrm>
            <a:off x="11363325" y="6210300"/>
            <a:ext cx="424058" cy="2476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44C24D-871C-4FD3-9EF1-2959A0BE8454}" type="slidenum">
              <a:rPr lang="en-US" sz="1200" b="1" smtClean="0">
                <a:solidFill>
                  <a:schemeClr val="bg1"/>
                </a:solidFill>
              </a:rPr>
              <a:pPr/>
              <a:t>13</a:t>
            </a:fld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517C31-ABD3-4C07-8272-CC2889CA24D4}"/>
              </a:ext>
            </a:extLst>
          </p:cNvPr>
          <p:cNvSpPr txBox="1"/>
          <p:nvPr/>
        </p:nvSpPr>
        <p:spPr>
          <a:xfrm>
            <a:off x="6096000" y="187909"/>
            <a:ext cx="5272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800" spc="3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1800" dirty="0"/>
              <a:t>COACHING CONVERSATION MODEL: PART I -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800" dirty="0"/>
              <a:t>TOPIC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&amp; GOAL</a:t>
            </a:r>
          </a:p>
        </p:txBody>
      </p:sp>
    </p:spTree>
    <p:extLst>
      <p:ext uri="{BB962C8B-B14F-4D97-AF65-F5344CB8AC3E}">
        <p14:creationId xmlns:p14="http://schemas.microsoft.com/office/powerpoint/2010/main" val="3252097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3F60AF-F53E-49D5-B71A-D51BF77C03F0}"/>
              </a:ext>
            </a:extLst>
          </p:cNvPr>
          <p:cNvSpPr txBox="1"/>
          <p:nvPr/>
        </p:nvSpPr>
        <p:spPr>
          <a:xfrm>
            <a:off x="11342915" y="6205247"/>
            <a:ext cx="45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F44C24D-871C-4FD3-9EF1-2959A0BE8454}" type="slidenum">
              <a:rPr lang="en-US" sz="1800" b="1" smtClean="0">
                <a:solidFill>
                  <a:schemeClr val="bg1"/>
                </a:solidFill>
              </a:rPr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C176C1-E307-4D6B-BCB5-CF1DEC26C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8" y="383459"/>
            <a:ext cx="8023123" cy="60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79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564A6B-E1CF-4CEC-82F5-DA3703FA1C2D}"/>
              </a:ext>
            </a:extLst>
          </p:cNvPr>
          <p:cNvSpPr txBox="1"/>
          <p:nvPr/>
        </p:nvSpPr>
        <p:spPr>
          <a:xfrm>
            <a:off x="1734070" y="1088063"/>
            <a:ext cx="97297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https://www.youtube.com/watch?v=pfHGnCuNqfg</a:t>
            </a:r>
            <a:endParaRPr lang="en-US" sz="3200" b="1" u="sng" dirty="0">
              <a:solidFill>
                <a:schemeClr val="bg1"/>
              </a:solidFill>
            </a:endParaRP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At the end of the video….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What did Pink say about the relationship between “if-then” rewards  and  creativity?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What two things did Pink say were the secrets to high performance?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87E4AA-6C40-44CA-9BC4-A51F32E36F37}"/>
              </a:ext>
            </a:extLst>
          </p:cNvPr>
          <p:cNvSpPr txBox="1"/>
          <p:nvPr/>
        </p:nvSpPr>
        <p:spPr>
          <a:xfrm>
            <a:off x="11342915" y="6205247"/>
            <a:ext cx="45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9F44C24D-871C-4FD3-9EF1-2959A0BE8454}" type="slidenum">
              <a:rPr lang="en-US" sz="1800" b="1" smtClean="0">
                <a:solidFill>
                  <a:schemeClr val="bg1"/>
                </a:solidFill>
              </a:rPr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36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2431B6-4B1C-4CFE-A3C7-87D13105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16</a:t>
            </a:fld>
            <a:endParaRPr lang="en-US"/>
          </a:p>
        </p:txBody>
      </p:sp>
      <p:pic>
        <p:nvPicPr>
          <p:cNvPr id="23" name="Picture Placeholder 22" descr="Two people looking at a book&#10;&#10;Description automatically generated with low confidence">
            <a:extLst>
              <a:ext uri="{FF2B5EF4-FFF2-40B4-BE49-F238E27FC236}">
                <a16:creationId xmlns:a16="http://schemas.microsoft.com/office/drawing/2014/main" id="{0CB637E2-4E2C-42E7-A7DF-8CF67FD6D3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>
            <a:fillRect/>
          </a:stretch>
        </p:blipFill>
        <p:spPr/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1AFBD2-54E6-40FA-A277-22506C8796C8}"/>
              </a:ext>
            </a:extLst>
          </p:cNvPr>
          <p:cNvGrpSpPr/>
          <p:nvPr/>
        </p:nvGrpSpPr>
        <p:grpSpPr>
          <a:xfrm>
            <a:off x="4288971" y="2099163"/>
            <a:ext cx="3614058" cy="3439184"/>
            <a:chOff x="2206942" y="527844"/>
            <a:chExt cx="5413375" cy="5151437"/>
          </a:xfrm>
        </p:grpSpPr>
        <p:sp>
          <p:nvSpPr>
            <p:cNvPr id="3" name="Google Shape;1185;p64">
              <a:extLst>
                <a:ext uri="{FF2B5EF4-FFF2-40B4-BE49-F238E27FC236}">
                  <a16:creationId xmlns:a16="http://schemas.microsoft.com/office/drawing/2014/main" id="{96D1BC38-9296-4623-BCBA-F1F440B7081E}"/>
                </a:ext>
              </a:extLst>
            </p:cNvPr>
            <p:cNvSpPr/>
            <p:nvPr/>
          </p:nvSpPr>
          <p:spPr>
            <a:xfrm>
              <a:off x="5091430" y="705644"/>
              <a:ext cx="2528887" cy="3890962"/>
            </a:xfrm>
            <a:custGeom>
              <a:avLst/>
              <a:gdLst/>
              <a:ahLst/>
              <a:cxnLst/>
              <a:rect l="l" t="t" r="r" b="b"/>
              <a:pathLst>
                <a:path w="514" h="790" extrusionOk="0">
                  <a:moveTo>
                    <a:pt x="215" y="243"/>
                  </a:moveTo>
                  <a:cubicBezTo>
                    <a:pt x="262" y="395"/>
                    <a:pt x="227" y="577"/>
                    <a:pt x="227" y="577"/>
                  </a:cubicBezTo>
                  <a:cubicBezTo>
                    <a:pt x="227" y="577"/>
                    <a:pt x="227" y="577"/>
                    <a:pt x="227" y="577"/>
                  </a:cubicBezTo>
                  <a:cubicBezTo>
                    <a:pt x="206" y="688"/>
                    <a:pt x="114" y="775"/>
                    <a:pt x="0" y="790"/>
                  </a:cubicBezTo>
                  <a:cubicBezTo>
                    <a:pt x="0" y="790"/>
                    <a:pt x="0" y="790"/>
                    <a:pt x="0" y="790"/>
                  </a:cubicBezTo>
                  <a:cubicBezTo>
                    <a:pt x="0" y="790"/>
                    <a:pt x="184" y="771"/>
                    <a:pt x="313" y="679"/>
                  </a:cubicBezTo>
                  <a:cubicBezTo>
                    <a:pt x="450" y="582"/>
                    <a:pt x="495" y="451"/>
                    <a:pt x="495" y="451"/>
                  </a:cubicBezTo>
                  <a:cubicBezTo>
                    <a:pt x="495" y="451"/>
                    <a:pt x="495" y="451"/>
                    <a:pt x="495" y="451"/>
                  </a:cubicBezTo>
                  <a:cubicBezTo>
                    <a:pt x="495" y="451"/>
                    <a:pt x="495" y="451"/>
                    <a:pt x="495" y="451"/>
                  </a:cubicBezTo>
                  <a:cubicBezTo>
                    <a:pt x="514" y="393"/>
                    <a:pt x="489" y="316"/>
                    <a:pt x="440" y="281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164" y="83"/>
                    <a:pt x="215" y="2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186;p64">
              <a:extLst>
                <a:ext uri="{FF2B5EF4-FFF2-40B4-BE49-F238E27FC236}">
                  <a16:creationId xmlns:a16="http://schemas.microsoft.com/office/drawing/2014/main" id="{475B75E8-2898-49DD-B5A8-22414BD947D6}"/>
                </a:ext>
              </a:extLst>
            </p:cNvPr>
            <p:cNvSpPr/>
            <p:nvPr/>
          </p:nvSpPr>
          <p:spPr>
            <a:xfrm>
              <a:off x="2572067" y="527844"/>
              <a:ext cx="3808412" cy="3019425"/>
            </a:xfrm>
            <a:custGeom>
              <a:avLst/>
              <a:gdLst/>
              <a:ahLst/>
              <a:cxnLst/>
              <a:rect l="l" t="t" r="r" b="b"/>
              <a:pathLst>
                <a:path w="774" h="613" extrusionOk="0">
                  <a:moveTo>
                    <a:pt x="601" y="333"/>
                  </a:moveTo>
                  <a:cubicBezTo>
                    <a:pt x="601" y="333"/>
                    <a:pt x="601" y="333"/>
                    <a:pt x="601" y="333"/>
                  </a:cubicBezTo>
                  <a:cubicBezTo>
                    <a:pt x="685" y="377"/>
                    <a:pt x="743" y="464"/>
                    <a:pt x="743" y="565"/>
                  </a:cubicBezTo>
                  <a:cubicBezTo>
                    <a:pt x="743" y="582"/>
                    <a:pt x="741" y="597"/>
                    <a:pt x="739" y="613"/>
                  </a:cubicBezTo>
                  <a:cubicBezTo>
                    <a:pt x="739" y="613"/>
                    <a:pt x="739" y="613"/>
                    <a:pt x="739" y="613"/>
                  </a:cubicBezTo>
                  <a:cubicBezTo>
                    <a:pt x="739" y="613"/>
                    <a:pt x="774" y="431"/>
                    <a:pt x="727" y="279"/>
                  </a:cubicBezTo>
                  <a:cubicBezTo>
                    <a:pt x="676" y="119"/>
                    <a:pt x="566" y="36"/>
                    <a:pt x="566" y="36"/>
                  </a:cubicBezTo>
                  <a:cubicBezTo>
                    <a:pt x="516" y="0"/>
                    <a:pt x="436" y="0"/>
                    <a:pt x="386" y="36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3" y="315"/>
                    <a:pt x="115" y="237"/>
                    <a:pt x="282" y="239"/>
                  </a:cubicBezTo>
                  <a:cubicBezTo>
                    <a:pt x="440" y="240"/>
                    <a:pt x="601" y="333"/>
                    <a:pt x="601" y="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187;p64">
              <a:extLst>
                <a:ext uri="{FF2B5EF4-FFF2-40B4-BE49-F238E27FC236}">
                  <a16:creationId xmlns:a16="http://schemas.microsoft.com/office/drawing/2014/main" id="{292E60FC-2CBD-43F8-B32E-EC510B781432}"/>
                </a:ext>
              </a:extLst>
            </p:cNvPr>
            <p:cNvSpPr/>
            <p:nvPr/>
          </p:nvSpPr>
          <p:spPr>
            <a:xfrm>
              <a:off x="2832417" y="2380456"/>
              <a:ext cx="3257550" cy="3298825"/>
            </a:xfrm>
            <a:custGeom>
              <a:avLst/>
              <a:gdLst/>
              <a:ahLst/>
              <a:cxnLst/>
              <a:rect l="l" t="t" r="r" b="b"/>
              <a:pathLst>
                <a:path w="662" h="670" extrusionOk="0">
                  <a:moveTo>
                    <a:pt x="182" y="305"/>
                  </a:moveTo>
                  <a:cubicBezTo>
                    <a:pt x="183" y="305"/>
                    <a:pt x="183" y="305"/>
                    <a:pt x="183" y="305"/>
                  </a:cubicBezTo>
                  <a:cubicBezTo>
                    <a:pt x="166" y="270"/>
                    <a:pt x="156" y="231"/>
                    <a:pt x="156" y="189"/>
                  </a:cubicBezTo>
                  <a:cubicBezTo>
                    <a:pt x="156" y="115"/>
                    <a:pt x="187" y="48"/>
                    <a:pt x="237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7" y="0"/>
                    <a:pt x="103" y="123"/>
                    <a:pt x="52" y="273"/>
                  </a:cubicBezTo>
                  <a:cubicBezTo>
                    <a:pt x="0" y="429"/>
                    <a:pt x="38" y="559"/>
                    <a:pt x="39" y="565"/>
                  </a:cubicBezTo>
                  <a:cubicBezTo>
                    <a:pt x="39" y="565"/>
                    <a:pt x="39" y="565"/>
                    <a:pt x="39" y="565"/>
                  </a:cubicBezTo>
                  <a:cubicBezTo>
                    <a:pt x="58" y="623"/>
                    <a:pt x="123" y="670"/>
                    <a:pt x="184" y="670"/>
                  </a:cubicBezTo>
                  <a:cubicBezTo>
                    <a:pt x="662" y="670"/>
                    <a:pt x="662" y="670"/>
                    <a:pt x="662" y="670"/>
                  </a:cubicBezTo>
                  <a:cubicBezTo>
                    <a:pt x="662" y="670"/>
                    <a:pt x="523" y="668"/>
                    <a:pt x="388" y="568"/>
                  </a:cubicBezTo>
                  <a:cubicBezTo>
                    <a:pt x="261" y="473"/>
                    <a:pt x="182" y="305"/>
                    <a:pt x="182" y="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endParaRPr>
                <a:solidFill>
                  <a:schemeClr val="dk1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188;p64">
              <a:extLst>
                <a:ext uri="{FF2B5EF4-FFF2-40B4-BE49-F238E27FC236}">
                  <a16:creationId xmlns:a16="http://schemas.microsoft.com/office/drawing/2014/main" id="{45A58958-DF94-44B0-AE83-BD6038CEAFB3}"/>
                </a:ext>
              </a:extLst>
            </p:cNvPr>
            <p:cNvSpPr/>
            <p:nvPr/>
          </p:nvSpPr>
          <p:spPr>
            <a:xfrm>
              <a:off x="2206942" y="1696244"/>
              <a:ext cx="3321050" cy="3465512"/>
            </a:xfrm>
            <a:custGeom>
              <a:avLst/>
              <a:gdLst/>
              <a:ahLst/>
              <a:cxnLst/>
              <a:rect l="l" t="t" r="r" b="b"/>
              <a:pathLst>
                <a:path w="675" h="704" extrusionOk="0">
                  <a:moveTo>
                    <a:pt x="179" y="412"/>
                  </a:moveTo>
                  <a:cubicBezTo>
                    <a:pt x="230" y="262"/>
                    <a:pt x="364" y="139"/>
                    <a:pt x="364" y="139"/>
                  </a:cubicBezTo>
                  <a:cubicBezTo>
                    <a:pt x="364" y="139"/>
                    <a:pt x="364" y="139"/>
                    <a:pt x="364" y="139"/>
                  </a:cubicBezTo>
                  <a:cubicBezTo>
                    <a:pt x="412" y="93"/>
                    <a:pt x="478" y="65"/>
                    <a:pt x="550" y="65"/>
                  </a:cubicBezTo>
                  <a:cubicBezTo>
                    <a:pt x="595" y="65"/>
                    <a:pt x="638" y="76"/>
                    <a:pt x="675" y="96"/>
                  </a:cubicBezTo>
                  <a:cubicBezTo>
                    <a:pt x="675" y="96"/>
                    <a:pt x="675" y="96"/>
                    <a:pt x="675" y="96"/>
                  </a:cubicBezTo>
                  <a:cubicBezTo>
                    <a:pt x="675" y="96"/>
                    <a:pt x="514" y="3"/>
                    <a:pt x="356" y="2"/>
                  </a:cubicBezTo>
                  <a:cubicBezTo>
                    <a:pt x="189" y="0"/>
                    <a:pt x="77" y="78"/>
                    <a:pt x="74" y="79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25" y="115"/>
                    <a:pt x="0" y="192"/>
                    <a:pt x="19" y="250"/>
                  </a:cubicBezTo>
                  <a:cubicBezTo>
                    <a:pt x="166" y="704"/>
                    <a:pt x="166" y="704"/>
                    <a:pt x="166" y="704"/>
                  </a:cubicBezTo>
                  <a:cubicBezTo>
                    <a:pt x="165" y="698"/>
                    <a:pt x="127" y="568"/>
                    <a:pt x="179" y="4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endParaRPr>
                <a:solidFill>
                  <a:schemeClr val="dk1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189;p64">
              <a:extLst>
                <a:ext uri="{FF2B5EF4-FFF2-40B4-BE49-F238E27FC236}">
                  <a16:creationId xmlns:a16="http://schemas.microsoft.com/office/drawing/2014/main" id="{D70395BB-5173-4B74-A3BB-3BA927FA50C9}"/>
                </a:ext>
              </a:extLst>
            </p:cNvPr>
            <p:cNvSpPr/>
            <p:nvPr/>
          </p:nvSpPr>
          <p:spPr>
            <a:xfrm>
              <a:off x="3727767" y="2926556"/>
              <a:ext cx="3798887" cy="2752725"/>
            </a:xfrm>
            <a:custGeom>
              <a:avLst/>
              <a:gdLst/>
              <a:ahLst/>
              <a:cxnLst/>
              <a:rect l="l" t="t" r="r" b="b"/>
              <a:pathLst>
                <a:path w="772" h="559" extrusionOk="0">
                  <a:moveTo>
                    <a:pt x="772" y="0"/>
                  </a:moveTo>
                  <a:cubicBezTo>
                    <a:pt x="772" y="0"/>
                    <a:pt x="727" y="131"/>
                    <a:pt x="590" y="228"/>
                  </a:cubicBezTo>
                  <a:cubicBezTo>
                    <a:pt x="461" y="320"/>
                    <a:pt x="277" y="339"/>
                    <a:pt x="277" y="339"/>
                  </a:cubicBezTo>
                  <a:cubicBezTo>
                    <a:pt x="277" y="339"/>
                    <a:pt x="277" y="339"/>
                    <a:pt x="277" y="339"/>
                  </a:cubicBezTo>
                  <a:cubicBezTo>
                    <a:pt x="265" y="341"/>
                    <a:pt x="253" y="342"/>
                    <a:pt x="241" y="342"/>
                  </a:cubicBezTo>
                  <a:cubicBezTo>
                    <a:pt x="136" y="342"/>
                    <a:pt x="45" y="281"/>
                    <a:pt x="1" y="194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79" y="362"/>
                    <a:pt x="206" y="457"/>
                  </a:cubicBezTo>
                  <a:cubicBezTo>
                    <a:pt x="341" y="557"/>
                    <a:pt x="480" y="559"/>
                    <a:pt x="480" y="559"/>
                  </a:cubicBezTo>
                  <a:cubicBezTo>
                    <a:pt x="480" y="559"/>
                    <a:pt x="480" y="559"/>
                    <a:pt x="480" y="559"/>
                  </a:cubicBezTo>
                  <a:cubicBezTo>
                    <a:pt x="541" y="559"/>
                    <a:pt x="606" y="512"/>
                    <a:pt x="625" y="454"/>
                  </a:cubicBezTo>
                  <a:cubicBezTo>
                    <a:pt x="772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D9087DC-3615-4156-806A-D4B8304A3C48}"/>
              </a:ext>
            </a:extLst>
          </p:cNvPr>
          <p:cNvSpPr txBox="1"/>
          <p:nvPr/>
        </p:nvSpPr>
        <p:spPr>
          <a:xfrm>
            <a:off x="1940681" y="311019"/>
            <a:ext cx="83106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800" spc="3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/>
              <a:t>A MODIFIED</a:t>
            </a:r>
          </a:p>
          <a:p>
            <a:pPr algn="ctr">
              <a:lnSpc>
                <a:spcPct val="100000"/>
              </a:lnSpc>
            </a:pPr>
            <a:r>
              <a:rPr lang="en-US" sz="3200" dirty="0"/>
              <a:t> T-GROW MODEL FOR COACHING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63C975-AA13-4EC4-805E-656E8C4C0706}"/>
              </a:ext>
            </a:extLst>
          </p:cNvPr>
          <p:cNvSpPr txBox="1"/>
          <p:nvPr/>
        </p:nvSpPr>
        <p:spPr>
          <a:xfrm>
            <a:off x="5332288" y="2385660"/>
            <a:ext cx="1420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TOPIC</a:t>
            </a:r>
            <a:endParaRPr lang="en-US" sz="1400" dirty="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8C4FBB-63DB-4CDD-92A3-2024ABE9A433}"/>
              </a:ext>
            </a:extLst>
          </p:cNvPr>
          <p:cNvSpPr txBox="1"/>
          <p:nvPr/>
        </p:nvSpPr>
        <p:spPr>
          <a:xfrm>
            <a:off x="7058772" y="3333455"/>
            <a:ext cx="690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dirty="0"/>
              <a:t>GOAL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080BE3-E0A2-424B-8644-D49AA698C98D}"/>
              </a:ext>
            </a:extLst>
          </p:cNvPr>
          <p:cNvSpPr txBox="1"/>
          <p:nvPr/>
        </p:nvSpPr>
        <p:spPr>
          <a:xfrm>
            <a:off x="4301335" y="3211900"/>
            <a:ext cx="1015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dirty="0"/>
              <a:t>WAY</a:t>
            </a:r>
          </a:p>
          <a:p>
            <a:r>
              <a:rPr lang="en-US" dirty="0"/>
              <a:t>FORWARD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18D0E9-0320-443E-8375-D64BCDEAE9C2}"/>
              </a:ext>
            </a:extLst>
          </p:cNvPr>
          <p:cNvSpPr txBox="1"/>
          <p:nvPr/>
        </p:nvSpPr>
        <p:spPr>
          <a:xfrm>
            <a:off x="4877576" y="5010377"/>
            <a:ext cx="953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latin typeface="+mj-lt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OPTIONS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07A43-A926-4546-AA49-35AB87ACABC6}"/>
              </a:ext>
            </a:extLst>
          </p:cNvPr>
          <p:cNvSpPr txBox="1"/>
          <p:nvPr/>
        </p:nvSpPr>
        <p:spPr>
          <a:xfrm>
            <a:off x="6295982" y="4949076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dirty="0"/>
              <a:t>REALITY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194F0E-2B37-486B-817B-7A6C2A5C2EB5}"/>
              </a:ext>
            </a:extLst>
          </p:cNvPr>
          <p:cNvSpPr txBox="1"/>
          <p:nvPr/>
        </p:nvSpPr>
        <p:spPr>
          <a:xfrm>
            <a:off x="4580182" y="1385849"/>
            <a:ext cx="3640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2400" b="1" dirty="0"/>
              <a:t>Appreciative Inquiry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/>
              <a:t>Mindset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06185F-AA98-4832-8498-C0EC70D24859}"/>
              </a:ext>
            </a:extLst>
          </p:cNvPr>
          <p:cNvSpPr txBox="1"/>
          <p:nvPr/>
        </p:nvSpPr>
        <p:spPr>
          <a:xfrm>
            <a:off x="188923" y="5861512"/>
            <a:ext cx="5419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>
                  <a:solidFill>
                    <a:schemeClr val="bg1">
                      <a:alpha val="52000"/>
                    </a:schemeClr>
                  </a:solidFill>
                </a:ln>
                <a:noFill/>
                <a:latin typeface="+mj-lt"/>
              </a:rPr>
              <a:t>T-GROW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D93E91-337B-4189-BBA2-96B32E8C3BA8}"/>
              </a:ext>
            </a:extLst>
          </p:cNvPr>
          <p:cNvSpPr txBox="1"/>
          <p:nvPr/>
        </p:nvSpPr>
        <p:spPr>
          <a:xfrm>
            <a:off x="5193447" y="5861512"/>
            <a:ext cx="5419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>
                  <a:solidFill>
                    <a:schemeClr val="bg1">
                      <a:alpha val="52000"/>
                    </a:schemeClr>
                  </a:solidFill>
                </a:ln>
                <a:noFill/>
                <a:latin typeface="+mj-lt"/>
              </a:rPr>
              <a:t>T-GROW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06A0B7-C01C-4206-8F20-CE13ED129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77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7212596-4242-464D-BAA7-7367E9DBE877}"/>
              </a:ext>
            </a:extLst>
          </p:cNvPr>
          <p:cNvSpPr txBox="1"/>
          <p:nvPr/>
        </p:nvSpPr>
        <p:spPr>
          <a:xfrm>
            <a:off x="5708028" y="5346340"/>
            <a:ext cx="3536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Write them down.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1E62DEB-7642-40B5-9C61-48FEE2332E5E}"/>
              </a:ext>
            </a:extLst>
          </p:cNvPr>
          <p:cNvSpPr/>
          <p:nvPr/>
        </p:nvSpPr>
        <p:spPr>
          <a:xfrm>
            <a:off x="771142" y="1405166"/>
            <a:ext cx="4749676" cy="4749676"/>
          </a:xfrm>
          <a:prstGeom prst="ellipse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1A77FD-29C4-475C-93A4-AA2E22243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8E7C5F-D40E-4858-9D62-86AC45A7D1C1}"/>
              </a:ext>
            </a:extLst>
          </p:cNvPr>
          <p:cNvSpPr txBox="1"/>
          <p:nvPr/>
        </p:nvSpPr>
        <p:spPr>
          <a:xfrm rot="16200000" flipH="1">
            <a:off x="9111280" y="2547020"/>
            <a:ext cx="5837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1" i="0" u="none" strike="noStrike" cap="none" spc="0" normalizeH="0" baseline="0">
                <a:ln>
                  <a:noFill/>
                </a:ln>
                <a:solidFill>
                  <a:prstClr val="white">
                    <a:alpha val="30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30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PRACTICE: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56083F-C9DA-48EA-AD27-E7199E211E83}"/>
              </a:ext>
            </a:extLst>
          </p:cNvPr>
          <p:cNvGrpSpPr/>
          <p:nvPr/>
        </p:nvGrpSpPr>
        <p:grpSpPr>
          <a:xfrm>
            <a:off x="5708028" y="2350037"/>
            <a:ext cx="5411076" cy="967557"/>
            <a:chOff x="5570124" y="2849857"/>
            <a:chExt cx="5411076" cy="96755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B47762-F74A-454C-B67F-FEF8C9F7617D}"/>
                </a:ext>
              </a:extLst>
            </p:cNvPr>
            <p:cNvSpPr txBox="1"/>
            <p:nvPr/>
          </p:nvSpPr>
          <p:spPr>
            <a:xfrm>
              <a:off x="5602544" y="3404993"/>
              <a:ext cx="5378656" cy="412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Turn to your partner and ask 2-3 AI questions. 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2D9CE41-0929-4B3C-9421-E86AAD179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70124" y="2849857"/>
              <a:ext cx="626205" cy="6262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2B81A1-6A71-4099-9F5B-39FD40AECE29}"/>
              </a:ext>
            </a:extLst>
          </p:cNvPr>
          <p:cNvGrpSpPr/>
          <p:nvPr/>
        </p:nvGrpSpPr>
        <p:grpSpPr>
          <a:xfrm>
            <a:off x="5729026" y="3849143"/>
            <a:ext cx="5378656" cy="1330493"/>
            <a:chOff x="5568951" y="3557007"/>
            <a:chExt cx="5167031" cy="133049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760514-A1EB-42FB-A910-0129A7872723}"/>
                </a:ext>
              </a:extLst>
            </p:cNvPr>
            <p:cNvSpPr txBox="1"/>
            <p:nvPr/>
          </p:nvSpPr>
          <p:spPr>
            <a:xfrm>
              <a:off x="5568951" y="4121136"/>
              <a:ext cx="5167031" cy="766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Listen for the VALUE(s) you could use to bring into a coaching session. 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710B151-5EA9-4A00-9E9B-3197178CD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01375" y="3557007"/>
              <a:ext cx="564129" cy="564129"/>
            </a:xfrm>
            <a:prstGeom prst="rect">
              <a:avLst/>
            </a:prstGeom>
          </p:spPr>
        </p:pic>
      </p:grp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4A6568B7-4571-4A5A-8108-1CAB842EBF8E}"/>
              </a:ext>
            </a:extLst>
          </p:cNvPr>
          <p:cNvSpPr txBox="1">
            <a:spLocks/>
          </p:cNvSpPr>
          <p:nvPr/>
        </p:nvSpPr>
        <p:spPr>
          <a:xfrm>
            <a:off x="11363325" y="6210300"/>
            <a:ext cx="424058" cy="2476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44C24D-871C-4FD3-9EF1-2959A0BE8454}" type="slidenum">
              <a:rPr lang="en-US" sz="1200" b="1" smtClean="0">
                <a:solidFill>
                  <a:schemeClr val="bg1"/>
                </a:solidFill>
              </a:rPr>
              <a:pPr/>
              <a:t>17</a:t>
            </a:fld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89727A-0290-4DF2-9C5A-8C491D3F4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9" y="1342540"/>
            <a:ext cx="5026030" cy="4883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8F41EA-CAC1-45AA-8801-A332751B14EF}"/>
              </a:ext>
            </a:extLst>
          </p:cNvPr>
          <p:cNvSpPr txBox="1"/>
          <p:nvPr/>
        </p:nvSpPr>
        <p:spPr>
          <a:xfrm>
            <a:off x="5128428" y="1712399"/>
            <a:ext cx="2406638" cy="60933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PRACTICE: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7AB943-8025-4182-A36F-68B728CA4489}"/>
              </a:ext>
            </a:extLst>
          </p:cNvPr>
          <p:cNvSpPr txBox="1"/>
          <p:nvPr/>
        </p:nvSpPr>
        <p:spPr>
          <a:xfrm rot="16200000" flipH="1">
            <a:off x="2412600" y="4885827"/>
            <a:ext cx="5837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1" i="0" u="none" strike="noStrike" cap="none" spc="0" normalizeH="0" baseline="0">
                <a:ln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solidFill>
                    <a:prstClr val="white">
                      <a:alpha val="25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PRACTICE: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48AC20-7AE1-452E-8FAC-BB78753B227B}"/>
              </a:ext>
            </a:extLst>
          </p:cNvPr>
          <p:cNvSpPr txBox="1"/>
          <p:nvPr/>
        </p:nvSpPr>
        <p:spPr>
          <a:xfrm rot="16200000" flipH="1">
            <a:off x="-1705348" y="316999"/>
            <a:ext cx="5837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1" i="0" u="none" strike="noStrike" cap="none" spc="0" normalizeH="0" baseline="0">
                <a:ln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solidFill>
                    <a:prstClr val="white">
                      <a:alpha val="25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PRACTICE: </a:t>
            </a:r>
          </a:p>
        </p:txBody>
      </p:sp>
    </p:spTree>
    <p:extLst>
      <p:ext uri="{BB962C8B-B14F-4D97-AF65-F5344CB8AC3E}">
        <p14:creationId xmlns:p14="http://schemas.microsoft.com/office/powerpoint/2010/main" val="2018021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8A1990F-9058-4B44-8322-45FB5FF5B82C}"/>
              </a:ext>
            </a:extLst>
          </p:cNvPr>
          <p:cNvSpPr/>
          <p:nvPr/>
        </p:nvSpPr>
        <p:spPr>
          <a:xfrm>
            <a:off x="404617" y="3323006"/>
            <a:ext cx="5659714" cy="28872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3AE70A-2FB9-43B0-8148-28155D58F2CB}"/>
              </a:ext>
            </a:extLst>
          </p:cNvPr>
          <p:cNvSpPr txBox="1"/>
          <p:nvPr/>
        </p:nvSpPr>
        <p:spPr>
          <a:xfrm>
            <a:off x="7268577" y="5946413"/>
            <a:ext cx="4094745" cy="380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- What would that give you?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27C7F6-B8B5-4D01-B5C0-807114C5F922}"/>
              </a:ext>
            </a:extLst>
          </p:cNvPr>
          <p:cNvSpPr txBox="1"/>
          <p:nvPr/>
        </p:nvSpPr>
        <p:spPr>
          <a:xfrm>
            <a:off x="7261076" y="4095890"/>
            <a:ext cx="5091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After identifying the initial AGENDA , identify 2 -3 supporting VALUES.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408CB7-99A1-4597-9869-E37CE75C2E03}"/>
              </a:ext>
            </a:extLst>
          </p:cNvPr>
          <p:cNvSpPr txBox="1"/>
          <p:nvPr/>
        </p:nvSpPr>
        <p:spPr>
          <a:xfrm>
            <a:off x="506997" y="3302245"/>
            <a:ext cx="5154458" cy="2928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2" indent="-171450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ea typeface="Arial" panose="020B0604020202020204" pitchFamily="34" charset="0"/>
              </a:rPr>
              <a:t>Where do you want to go?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Arial" panose="020B0604020202020204" pitchFamily="34" charset="0"/>
            </a:endParaRPr>
          </a:p>
          <a:p>
            <a:pPr marL="171450" marR="0" lvl="2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</a:rPr>
              <a:t>By end of the session, what do you want?</a:t>
            </a:r>
          </a:p>
          <a:p>
            <a:pPr marL="171450" marR="0" lvl="2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</a:rPr>
              <a:t>What problem are you trying to solve?</a:t>
            </a:r>
          </a:p>
          <a:p>
            <a:pPr marL="171450" marR="0" lvl="2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</a:rPr>
              <a:t>What could we work on that would make a big difference at work?</a:t>
            </a:r>
          </a:p>
          <a:p>
            <a:pPr marL="171450" marR="0" lvl="2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</a:rPr>
              <a:t>What do you want to achieve from this conversation?</a:t>
            </a:r>
          </a:p>
          <a:p>
            <a:pPr marL="171450" marR="0" lvl="2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</a:rPr>
              <a:t>What would be the best use of our time today?</a:t>
            </a:r>
          </a:p>
          <a:p>
            <a:pPr marL="171450" marR="0" lvl="2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</a:rPr>
              <a:t>What’s even more important than this goal?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C26E6C-B2D6-471D-8757-D0D4EC07ED47}"/>
              </a:ext>
            </a:extLst>
          </p:cNvPr>
          <p:cNvSpPr txBox="1"/>
          <p:nvPr/>
        </p:nvSpPr>
        <p:spPr>
          <a:xfrm>
            <a:off x="7268578" y="4816054"/>
            <a:ext cx="4094744" cy="698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- If you had  [agenda goal], what would it do for you?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9FEA84-561A-498A-B211-C46DD4348A48}"/>
              </a:ext>
            </a:extLst>
          </p:cNvPr>
          <p:cNvSpPr txBox="1"/>
          <p:nvPr/>
        </p:nvSpPr>
        <p:spPr>
          <a:xfrm>
            <a:off x="7268577" y="5519115"/>
            <a:ext cx="4094746" cy="380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- Why is that really important to you? 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B8B8898-3006-4092-B9C0-7BA547B7593E}"/>
              </a:ext>
            </a:extLst>
          </p:cNvPr>
          <p:cNvGrpSpPr/>
          <p:nvPr/>
        </p:nvGrpSpPr>
        <p:grpSpPr>
          <a:xfrm>
            <a:off x="3159626" y="561036"/>
            <a:ext cx="7638424" cy="1035989"/>
            <a:chOff x="1641546" y="636033"/>
            <a:chExt cx="7638424" cy="103598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925830F-9D24-4144-A3DD-75794C53B7FC}"/>
                </a:ext>
              </a:extLst>
            </p:cNvPr>
            <p:cNvSpPr txBox="1"/>
            <p:nvPr/>
          </p:nvSpPr>
          <p:spPr>
            <a:xfrm>
              <a:off x="1641546" y="636033"/>
              <a:ext cx="4771954" cy="10359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/>
                  <a:ea typeface="Arial" panose="020B0604020202020204" pitchFamily="34" charset="0"/>
                  <a:cs typeface="+mn-cs"/>
                </a:rPr>
                <a:t>COACHING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/>
                  <a:ea typeface="Arial" panose="020B0604020202020204" pitchFamily="34" charset="0"/>
                  <a:cs typeface="+mn-cs"/>
                </a:rPr>
                <a:t>CONVERSATION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/>
                  <a:ea typeface="Arial" panose="020B0604020202020204" pitchFamily="34" charset="0"/>
                  <a:cs typeface="+mn-cs"/>
                </a:rPr>
                <a:t> MODEL: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Arial" panose="020B0604020202020204" pitchFamily="34" charset="0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168EFE-045A-42FB-915A-A98476509620}"/>
                </a:ext>
              </a:extLst>
            </p:cNvPr>
            <p:cNvSpPr txBox="1"/>
            <p:nvPr/>
          </p:nvSpPr>
          <p:spPr>
            <a:xfrm>
              <a:off x="6413500" y="697979"/>
              <a:ext cx="28664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8000" b="1" i="0" u="none" strike="noStrike" cap="none" spc="0" normalizeH="0" baseline="0">
                  <a:ln>
                    <a:solidFill>
                      <a:prstClr val="white"/>
                    </a:solidFill>
                  </a:ln>
                  <a:noFill/>
                  <a:effectLst/>
                  <a:uLnTx/>
                  <a:uFillTx/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Part I –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TOPIC &amp; </a:t>
              </a:r>
              <a:r>
                <a:rPr kumimoji="0" lang="en-US" sz="28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GOAL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F17A011-8F2F-464F-B4BC-C407E551F672}"/>
                </a:ext>
              </a:extLst>
            </p:cNvPr>
            <p:cNvCxnSpPr/>
            <p:nvPr/>
          </p:nvCxnSpPr>
          <p:spPr>
            <a:xfrm>
              <a:off x="6141042" y="732285"/>
              <a:ext cx="0" cy="73152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0F08E49-EC1B-4164-8814-0299FAA35BA6}"/>
              </a:ext>
            </a:extLst>
          </p:cNvPr>
          <p:cNvGrpSpPr/>
          <p:nvPr/>
        </p:nvGrpSpPr>
        <p:grpSpPr>
          <a:xfrm>
            <a:off x="701767" y="1929172"/>
            <a:ext cx="4454430" cy="1338119"/>
            <a:chOff x="6945852" y="2897205"/>
            <a:chExt cx="4105055" cy="101208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877712-6356-40E0-A8FB-60893537260C}"/>
                </a:ext>
              </a:extLst>
            </p:cNvPr>
            <p:cNvSpPr txBox="1"/>
            <p:nvPr/>
          </p:nvSpPr>
          <p:spPr>
            <a:xfrm>
              <a:off x="7416673" y="2897205"/>
              <a:ext cx="1821320" cy="457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/>
                  <a:ea typeface="Arial" panose="020B0604020202020204" pitchFamily="34" charset="0"/>
                  <a:cs typeface="+mn-cs"/>
                </a:rPr>
                <a:t>AGENDA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/>
                  <a:ea typeface="Arial" panose="020B0604020202020204" pitchFamily="34" charset="0"/>
                  <a:cs typeface="+mn-cs"/>
                </a:rPr>
                <a:t>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ED79B6-9661-4D9E-85C9-30A9C329C7F2}"/>
                </a:ext>
              </a:extLst>
            </p:cNvPr>
            <p:cNvSpPr txBox="1"/>
            <p:nvPr/>
          </p:nvSpPr>
          <p:spPr>
            <a:xfrm>
              <a:off x="7416673" y="3262956"/>
              <a:ext cx="363423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What are some sample AGENDA questions you might ask?: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D2FD83C1-08B9-4234-AC99-39FD962B8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45852" y="2912949"/>
              <a:ext cx="487232" cy="37127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57837E6-D205-45B6-B398-83C4D93D390F}"/>
              </a:ext>
            </a:extLst>
          </p:cNvPr>
          <p:cNvGrpSpPr/>
          <p:nvPr/>
        </p:nvGrpSpPr>
        <p:grpSpPr>
          <a:xfrm>
            <a:off x="7348114" y="2245394"/>
            <a:ext cx="3279879" cy="1430588"/>
            <a:chOff x="2197033" y="1809256"/>
            <a:chExt cx="2344511" cy="143058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16D9F4-1D9C-4BF3-80DD-EBCE1F4A660B}"/>
                </a:ext>
              </a:extLst>
            </p:cNvPr>
            <p:cNvSpPr txBox="1"/>
            <p:nvPr/>
          </p:nvSpPr>
          <p:spPr>
            <a:xfrm>
              <a:off x="2562227" y="1886070"/>
              <a:ext cx="111670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/>
                  <a:ea typeface="Arial" panose="020B0604020202020204" pitchFamily="34" charset="0"/>
                  <a:cs typeface="+mn-cs"/>
                </a:rPr>
                <a:t>GOAL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lack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9571C2-2FF5-45C4-9B99-5F26A2738029}"/>
                </a:ext>
              </a:extLst>
            </p:cNvPr>
            <p:cNvSpPr txBox="1"/>
            <p:nvPr/>
          </p:nvSpPr>
          <p:spPr>
            <a:xfrm>
              <a:off x="2587036" y="2285737"/>
              <a:ext cx="195450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Agenda and Evidence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endParaRPr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DFEE083C-EA58-44BB-865D-CD8DB632B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97033" y="1809256"/>
              <a:ext cx="400110" cy="601398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CCA46FFE-C972-44A3-A59C-5BF93E2ADC29}"/>
              </a:ext>
            </a:extLst>
          </p:cNvPr>
          <p:cNvSpPr txBox="1"/>
          <p:nvPr/>
        </p:nvSpPr>
        <p:spPr>
          <a:xfrm>
            <a:off x="-799630" y="5968058"/>
            <a:ext cx="8325893" cy="12446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TOPIC &amp; GOAL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BBA527-CEB1-4C01-8B10-C20FFE019FBF}"/>
              </a:ext>
            </a:extLst>
          </p:cNvPr>
          <p:cNvSpPr txBox="1"/>
          <p:nvPr/>
        </p:nvSpPr>
        <p:spPr>
          <a:xfrm>
            <a:off x="4837979" y="-577630"/>
            <a:ext cx="8325893" cy="12446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TOPIC &amp; GOAL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3B2553C-010B-415A-953C-93ABE0A318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pic>
        <p:nvPicPr>
          <p:cNvPr id="6" name="Picture Placeholder 5" descr="A person drawing on a white board&#10;&#10;Description automatically generated with medium confidence">
            <a:extLst>
              <a:ext uri="{FF2B5EF4-FFF2-40B4-BE49-F238E27FC236}">
                <a16:creationId xmlns:a16="http://schemas.microsoft.com/office/drawing/2014/main" id="{8F47B0A6-9384-4D5C-AF06-0ACCA22280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3" r="21233"/>
          <a:stretch>
            <a:fillRect/>
          </a:stretch>
        </p:blipFill>
        <p:spPr/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6AD7AB-32C0-45BD-AB08-C6B2466C1D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2662" y="334151"/>
            <a:ext cx="1654892" cy="1595076"/>
          </a:xfrm>
          <a:prstGeom prst="rect">
            <a:avLst/>
          </a:prstGeom>
        </p:spPr>
      </p:pic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DCFD82A9-AFB2-4F99-8B0C-7D647C3A45D5}"/>
              </a:ext>
            </a:extLst>
          </p:cNvPr>
          <p:cNvSpPr txBox="1">
            <a:spLocks/>
          </p:cNvSpPr>
          <p:nvPr/>
        </p:nvSpPr>
        <p:spPr>
          <a:xfrm>
            <a:off x="11363325" y="6210300"/>
            <a:ext cx="424058" cy="2476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44C24D-871C-4FD3-9EF1-2959A0BE8454}" type="slidenum">
              <a:rPr lang="en-US" sz="1200" b="1" smtClean="0">
                <a:solidFill>
                  <a:schemeClr val="bg1"/>
                </a:solidFill>
              </a:rPr>
              <a:pPr/>
              <a:t>18</a:t>
            </a:fld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DE665F-E558-4F6C-E3B3-5C7180366EC4}"/>
              </a:ext>
            </a:extLst>
          </p:cNvPr>
          <p:cNvSpPr txBox="1"/>
          <p:nvPr/>
        </p:nvSpPr>
        <p:spPr>
          <a:xfrm>
            <a:off x="287089" y="6334124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WkBk</a:t>
            </a:r>
            <a:r>
              <a:rPr lang="en-US" b="1" dirty="0">
                <a:solidFill>
                  <a:schemeClr val="bg1"/>
                </a:solidFill>
              </a:rPr>
              <a:t> pg3</a:t>
            </a:r>
          </a:p>
        </p:txBody>
      </p:sp>
    </p:spTree>
    <p:extLst>
      <p:ext uri="{BB962C8B-B14F-4D97-AF65-F5344CB8AC3E}">
        <p14:creationId xmlns:p14="http://schemas.microsoft.com/office/powerpoint/2010/main" val="1023728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19" grpId="0"/>
      <p:bldP spid="21" grpId="0"/>
      <p:bldP spid="27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tial Circle 14">
            <a:extLst>
              <a:ext uri="{FF2B5EF4-FFF2-40B4-BE49-F238E27FC236}">
                <a16:creationId xmlns:a16="http://schemas.microsoft.com/office/drawing/2014/main" id="{90BCAB53-4435-4CD5-A6B4-19804B28B435}"/>
              </a:ext>
            </a:extLst>
          </p:cNvPr>
          <p:cNvSpPr/>
          <p:nvPr/>
        </p:nvSpPr>
        <p:spPr>
          <a:xfrm>
            <a:off x="5724795" y="1721741"/>
            <a:ext cx="4160258" cy="4160256"/>
          </a:xfrm>
          <a:prstGeom prst="pi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403BD2-D670-4883-A07F-2DD6099857D2}"/>
              </a:ext>
            </a:extLst>
          </p:cNvPr>
          <p:cNvSpPr txBox="1"/>
          <p:nvPr/>
        </p:nvSpPr>
        <p:spPr>
          <a:xfrm>
            <a:off x="1297859" y="2460367"/>
            <a:ext cx="3994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Use their words back , but ask a helpful question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that moves the thought process forward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.</a:t>
            </a:r>
          </a:p>
        </p:txBody>
      </p:sp>
      <p:pic>
        <p:nvPicPr>
          <p:cNvPr id="4" name="Picture Placeholder 3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7E408C8D-10BC-4F37-A1B1-726DDC4FF5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1" t="3168" r="979" b="-3168"/>
          <a:stretch/>
        </p:blipFill>
        <p:spPr>
          <a:xfrm>
            <a:off x="5724795" y="1721741"/>
            <a:ext cx="4160258" cy="4160256"/>
          </a:xfrm>
          <a:solidFill>
            <a:schemeClr val="tx1">
              <a:alpha val="68000"/>
            </a:schemeClr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B4DEAA-BD6D-4786-B3C9-5BB007CA2D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12" b="100000" l="9962" r="899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27" t="95380" r="42247"/>
          <a:stretch/>
        </p:blipFill>
        <p:spPr>
          <a:xfrm>
            <a:off x="6704206" y="5618405"/>
            <a:ext cx="1012142" cy="263592"/>
          </a:xfrm>
          <a:custGeom>
            <a:avLst/>
            <a:gdLst>
              <a:gd name="connsiteX0" fmla="*/ 0 w 1012142"/>
              <a:gd name="connsiteY0" fmla="*/ 0 h 263592"/>
              <a:gd name="connsiteX1" fmla="*/ 20629 w 1012142"/>
              <a:gd name="connsiteY1" fmla="*/ 12532 h 263592"/>
              <a:gd name="connsiteX2" fmla="*/ 1012142 w 1012142"/>
              <a:gd name="connsiteY2" fmla="*/ 263592 h 263592"/>
              <a:gd name="connsiteX3" fmla="*/ 0 w 1012142"/>
              <a:gd name="connsiteY3" fmla="*/ 263592 h 263592"/>
              <a:gd name="connsiteX4" fmla="*/ 0 w 1012142"/>
              <a:gd name="connsiteY4" fmla="*/ 0 h 26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142" h="263592">
                <a:moveTo>
                  <a:pt x="0" y="0"/>
                </a:moveTo>
                <a:lnTo>
                  <a:pt x="20629" y="12532"/>
                </a:lnTo>
                <a:cubicBezTo>
                  <a:pt x="315369" y="172644"/>
                  <a:pt x="653135" y="263592"/>
                  <a:pt x="1012142" y="263592"/>
                </a:cubicBezTo>
                <a:lnTo>
                  <a:pt x="0" y="263592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D11F781-CD10-40C8-A82A-9196E7237905}"/>
              </a:ext>
            </a:extLst>
          </p:cNvPr>
          <p:cNvGrpSpPr/>
          <p:nvPr/>
        </p:nvGrpSpPr>
        <p:grpSpPr>
          <a:xfrm>
            <a:off x="5588070" y="1505137"/>
            <a:ext cx="4537962" cy="4537962"/>
            <a:chOff x="5588070" y="1505137"/>
            <a:chExt cx="4537962" cy="4537962"/>
          </a:xfrm>
        </p:grpSpPr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53E74F6E-0173-4690-8170-F4EEFDEA3EFC}"/>
                </a:ext>
              </a:extLst>
            </p:cNvPr>
            <p:cNvSpPr/>
            <p:nvPr/>
          </p:nvSpPr>
          <p:spPr>
            <a:xfrm>
              <a:off x="5588070" y="1505137"/>
              <a:ext cx="4537962" cy="4537962"/>
            </a:xfrm>
            <a:prstGeom prst="arc">
              <a:avLst>
                <a:gd name="adj1" fmla="val 690032"/>
                <a:gd name="adj2" fmla="val 14461928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262629B-BA1C-4DA3-A6D2-28F4AE6AF5C3}"/>
                </a:ext>
              </a:extLst>
            </p:cNvPr>
            <p:cNvSpPr/>
            <p:nvPr/>
          </p:nvSpPr>
          <p:spPr>
            <a:xfrm>
              <a:off x="10074869" y="2412866"/>
              <a:ext cx="0" cy="1828800"/>
            </a:xfrm>
            <a:custGeom>
              <a:avLst/>
              <a:gdLst>
                <a:gd name="connsiteX0" fmla="*/ 0 w 0"/>
                <a:gd name="connsiteY0" fmla="*/ 1924050 h 1924050"/>
                <a:gd name="connsiteX1" fmla="*/ 0 w 0"/>
                <a:gd name="connsiteY1" fmla="*/ 0 h 192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4050">
                  <a:moveTo>
                    <a:pt x="0" y="19240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C191CBE-DEC6-45C7-8231-64C24D3A5AE9}"/>
              </a:ext>
            </a:extLst>
          </p:cNvPr>
          <p:cNvSpPr txBox="1"/>
          <p:nvPr/>
        </p:nvSpPr>
        <p:spPr>
          <a:xfrm>
            <a:off x="1297858" y="4407675"/>
            <a:ext cx="39946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Not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 paraphrasing or “parroting.”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BC3500-FA82-4A81-8DA7-04341507F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CBE004E-CDCC-4221-AF8C-0F6C19FB09CD}"/>
              </a:ext>
            </a:extLst>
          </p:cNvPr>
          <p:cNvSpPr txBox="1"/>
          <p:nvPr/>
        </p:nvSpPr>
        <p:spPr>
          <a:xfrm>
            <a:off x="943896" y="777105"/>
            <a:ext cx="4053131" cy="13056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cs typeface="+mn-cs"/>
              </a:rPr>
              <a:t>PROCESS TOOL: BACKTRACKING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AC805A-14B1-43AB-8E18-BA82BC8F70BA}"/>
              </a:ext>
            </a:extLst>
          </p:cNvPr>
          <p:cNvSpPr txBox="1"/>
          <p:nvPr/>
        </p:nvSpPr>
        <p:spPr>
          <a:xfrm>
            <a:off x="-2779990" y="5352863"/>
            <a:ext cx="9300729" cy="12446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BACKTRACKING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2A2EA9-66AD-450E-BDA7-FAC1F34A5F46}"/>
              </a:ext>
            </a:extLst>
          </p:cNvPr>
          <p:cNvSpPr txBox="1"/>
          <p:nvPr/>
        </p:nvSpPr>
        <p:spPr>
          <a:xfrm>
            <a:off x="4169453" y="5900914"/>
            <a:ext cx="9300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1" i="0" u="none" strike="noStrike" cap="none" spc="0" normalizeH="0" baseline="0">
                <a:ln>
                  <a:noFill/>
                </a:ln>
                <a:solidFill>
                  <a:prstClr val="white">
                    <a:alpha val="30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30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BACKTRACKING 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EEDB2C70-EEED-409A-A372-FB1B61617F4A}"/>
              </a:ext>
            </a:extLst>
          </p:cNvPr>
          <p:cNvSpPr txBox="1">
            <a:spLocks/>
          </p:cNvSpPr>
          <p:nvPr/>
        </p:nvSpPr>
        <p:spPr>
          <a:xfrm>
            <a:off x="11363325" y="6210300"/>
            <a:ext cx="424058" cy="2476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44C24D-871C-4FD3-9EF1-2959A0BE8454}" type="slidenum">
              <a:rPr lang="en-US" sz="1200" b="1" smtClean="0">
                <a:solidFill>
                  <a:schemeClr val="bg1"/>
                </a:solidFill>
              </a:rPr>
              <a:pPr/>
              <a:t>19</a:t>
            </a:fld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E6BEE73-3809-44F2-B59B-260BF29D6F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13029" r="17064" b="6770"/>
          <a:stretch/>
        </p:blipFill>
        <p:spPr>
          <a:xfrm flipH="1">
            <a:off x="7857051" y="1786399"/>
            <a:ext cx="2137873" cy="1846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8B18BD-613F-3EFE-858F-03EA29727F48}"/>
              </a:ext>
            </a:extLst>
          </p:cNvPr>
          <p:cNvSpPr txBox="1"/>
          <p:nvPr/>
        </p:nvSpPr>
        <p:spPr>
          <a:xfrm>
            <a:off x="287089" y="6334124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WkBk</a:t>
            </a:r>
            <a:r>
              <a:rPr lang="en-US" b="1" dirty="0">
                <a:solidFill>
                  <a:schemeClr val="bg1"/>
                </a:solidFill>
              </a:rPr>
              <a:t> pg4</a:t>
            </a:r>
          </a:p>
        </p:txBody>
      </p:sp>
    </p:spTree>
    <p:extLst>
      <p:ext uri="{BB962C8B-B14F-4D97-AF65-F5344CB8AC3E}">
        <p14:creationId xmlns:p14="http://schemas.microsoft.com/office/powerpoint/2010/main" val="105299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A8058A-412F-47A9-9B5C-4F0A9D842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2</a:t>
            </a:fld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85E8A2E8-67C4-4C92-9311-65FB89A856F0}"/>
              </a:ext>
            </a:extLst>
          </p:cNvPr>
          <p:cNvSpPr/>
          <p:nvPr/>
        </p:nvSpPr>
        <p:spPr>
          <a:xfrm>
            <a:off x="7410110" y="1814749"/>
            <a:ext cx="3486410" cy="3486410"/>
          </a:xfrm>
          <a:prstGeom prst="arc">
            <a:avLst>
              <a:gd name="adj1" fmla="val 18635787"/>
              <a:gd name="adj2" fmla="val 11108597"/>
            </a:avLst>
          </a:prstGeom>
          <a:noFill/>
          <a:ln w="25400">
            <a:solidFill>
              <a:schemeClr val="bg1"/>
            </a:solidFill>
            <a:round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F6B97CE-1829-4D9E-B3AE-7886897AD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42218" r="-2908" b="36700"/>
          <a:stretch>
            <a:fillRect/>
          </a:stretch>
        </p:blipFill>
        <p:spPr>
          <a:xfrm>
            <a:off x="6178207" y="3350061"/>
            <a:ext cx="83931" cy="985514"/>
          </a:xfrm>
          <a:custGeom>
            <a:avLst/>
            <a:gdLst>
              <a:gd name="connsiteX0" fmla="*/ 0 w 83931"/>
              <a:gd name="connsiteY0" fmla="*/ 0 h 985514"/>
              <a:gd name="connsiteX1" fmla="*/ 16072 w 83931"/>
              <a:gd name="connsiteY1" fmla="*/ 43912 h 985514"/>
              <a:gd name="connsiteX2" fmla="*/ 83931 w 83931"/>
              <a:gd name="connsiteY2" fmla="*/ 492757 h 985514"/>
              <a:gd name="connsiteX3" fmla="*/ 16072 w 83931"/>
              <a:gd name="connsiteY3" fmla="*/ 941602 h 985514"/>
              <a:gd name="connsiteX4" fmla="*/ 0 w 83931"/>
              <a:gd name="connsiteY4" fmla="*/ 985514 h 985514"/>
              <a:gd name="connsiteX5" fmla="*/ 0 w 83931"/>
              <a:gd name="connsiteY5" fmla="*/ 0 h 985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931" h="985514">
                <a:moveTo>
                  <a:pt x="0" y="0"/>
                </a:moveTo>
                <a:lnTo>
                  <a:pt x="16072" y="43912"/>
                </a:lnTo>
                <a:cubicBezTo>
                  <a:pt x="60173" y="185702"/>
                  <a:pt x="83931" y="336455"/>
                  <a:pt x="83931" y="492757"/>
                </a:cubicBezTo>
                <a:cubicBezTo>
                  <a:pt x="83931" y="649059"/>
                  <a:pt x="60173" y="799812"/>
                  <a:pt x="16072" y="941602"/>
                </a:cubicBezTo>
                <a:lnTo>
                  <a:pt x="0" y="98551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FE8393C-3387-45CD-A59C-E93180BDD56D}"/>
              </a:ext>
            </a:extLst>
          </p:cNvPr>
          <p:cNvSpPr txBox="1"/>
          <p:nvPr/>
        </p:nvSpPr>
        <p:spPr>
          <a:xfrm>
            <a:off x="719336" y="908729"/>
            <a:ext cx="3828737" cy="540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spc="300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INTRO/WARM-UP</a:t>
            </a:r>
            <a:endParaRPr lang="en-US" sz="3600" spc="300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929708-811E-4DCB-AA4D-C4A29FF3660E}"/>
              </a:ext>
            </a:extLst>
          </p:cNvPr>
          <p:cNvSpPr txBox="1"/>
          <p:nvPr/>
        </p:nvSpPr>
        <p:spPr>
          <a:xfrm>
            <a:off x="719336" y="2463215"/>
            <a:ext cx="5542802" cy="2175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Right now, turn to another person </a:t>
            </a:r>
          </a:p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and ask about a good thing going </a:t>
            </a:r>
          </a:p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on in their lives right now  </a:t>
            </a:r>
          </a:p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a typeface="Arial" panose="020B0604020202020204" pitchFamily="34" charset="0"/>
              </a:rPr>
              <a:t>                            </a:t>
            </a:r>
            <a:r>
              <a:rPr lang="en-US" sz="2400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-</a:t>
            </a:r>
            <a:r>
              <a:rPr lang="en-US" sz="2400" i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and-</a:t>
            </a:r>
            <a:r>
              <a:rPr lang="en-US" sz="2400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 </a:t>
            </a:r>
          </a:p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Ask about one good coach they’ve had. </a:t>
            </a:r>
            <a:endParaRPr lang="en-US" sz="3600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A2BC660-42F7-47B1-965E-7A2416AF314C}"/>
              </a:ext>
            </a:extLst>
          </p:cNvPr>
          <p:cNvCxnSpPr>
            <a:cxnSpLocks/>
          </p:cNvCxnSpPr>
          <p:nvPr/>
        </p:nvCxnSpPr>
        <p:spPr>
          <a:xfrm>
            <a:off x="719336" y="2234524"/>
            <a:ext cx="544639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0AD5C97-6F1C-4863-8E93-FE814AB95182}"/>
              </a:ext>
            </a:extLst>
          </p:cNvPr>
          <p:cNvCxnSpPr>
            <a:cxnSpLocks/>
          </p:cNvCxnSpPr>
          <p:nvPr/>
        </p:nvCxnSpPr>
        <p:spPr>
          <a:xfrm>
            <a:off x="778385" y="4745493"/>
            <a:ext cx="37696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 descr="A person sitting on a couch&#10;&#10;Description automatically generated">
            <a:extLst>
              <a:ext uri="{FF2B5EF4-FFF2-40B4-BE49-F238E27FC236}">
                <a16:creationId xmlns:a16="http://schemas.microsoft.com/office/drawing/2014/main" id="{390859D2-F9C6-47E8-A281-6C42BC7D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9" t="27384" r="10380" b="-257"/>
          <a:stretch/>
        </p:blipFill>
        <p:spPr>
          <a:xfrm>
            <a:off x="7650032" y="2043110"/>
            <a:ext cx="3018774" cy="3018774"/>
          </a:xfrm>
          <a:custGeom>
            <a:avLst/>
            <a:gdLst>
              <a:gd name="connsiteX0" fmla="*/ 1509387 w 3018774"/>
              <a:gd name="connsiteY0" fmla="*/ 0 h 3018774"/>
              <a:gd name="connsiteX1" fmla="*/ 3018774 w 3018774"/>
              <a:gd name="connsiteY1" fmla="*/ 1509387 h 3018774"/>
              <a:gd name="connsiteX2" fmla="*/ 1509387 w 3018774"/>
              <a:gd name="connsiteY2" fmla="*/ 3018774 h 3018774"/>
              <a:gd name="connsiteX3" fmla="*/ 0 w 3018774"/>
              <a:gd name="connsiteY3" fmla="*/ 1509387 h 3018774"/>
              <a:gd name="connsiteX4" fmla="*/ 1509387 w 3018774"/>
              <a:gd name="connsiteY4" fmla="*/ 0 h 301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8774" h="3018774">
                <a:moveTo>
                  <a:pt x="1509387" y="0"/>
                </a:moveTo>
                <a:cubicBezTo>
                  <a:pt x="2342998" y="0"/>
                  <a:pt x="3018774" y="675776"/>
                  <a:pt x="3018774" y="1509387"/>
                </a:cubicBezTo>
                <a:cubicBezTo>
                  <a:pt x="3018774" y="2342998"/>
                  <a:pt x="2342998" y="3018774"/>
                  <a:pt x="1509387" y="3018774"/>
                </a:cubicBezTo>
                <a:cubicBezTo>
                  <a:pt x="675776" y="3018774"/>
                  <a:pt x="0" y="2342998"/>
                  <a:pt x="0" y="1509387"/>
                </a:cubicBezTo>
                <a:cubicBezTo>
                  <a:pt x="0" y="675776"/>
                  <a:pt x="675776" y="0"/>
                  <a:pt x="1509387" y="0"/>
                </a:cubicBezTo>
                <a:close/>
              </a:path>
            </a:pathLst>
          </a:custGeom>
        </p:spPr>
      </p:pic>
      <p:pic>
        <p:nvPicPr>
          <p:cNvPr id="55" name="Picture 54" descr="A picture containing person, person, dark&#10;&#10;Description automatically generated">
            <a:extLst>
              <a:ext uri="{FF2B5EF4-FFF2-40B4-BE49-F238E27FC236}">
                <a16:creationId xmlns:a16="http://schemas.microsoft.com/office/drawing/2014/main" id="{FCE4E8D3-9D97-40E1-9096-31C06801EB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9" t="9848" r="40780" b="36749"/>
          <a:stretch/>
        </p:blipFill>
        <p:spPr>
          <a:xfrm flipH="1">
            <a:off x="7643929" y="1342778"/>
            <a:ext cx="2731741" cy="2209719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AC177C5D-89FC-495E-A9FD-471E6048350D}"/>
              </a:ext>
            </a:extLst>
          </p:cNvPr>
          <p:cNvGrpSpPr/>
          <p:nvPr/>
        </p:nvGrpSpPr>
        <p:grpSpPr>
          <a:xfrm>
            <a:off x="719336" y="5100668"/>
            <a:ext cx="7474260" cy="1249611"/>
            <a:chOff x="740349" y="4280238"/>
            <a:chExt cx="7474260" cy="124961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C4C8867-F3E7-4414-AA8D-CF23213428CB}"/>
                </a:ext>
              </a:extLst>
            </p:cNvPr>
            <p:cNvGrpSpPr/>
            <p:nvPr/>
          </p:nvGrpSpPr>
          <p:grpSpPr>
            <a:xfrm>
              <a:off x="740349" y="4286320"/>
              <a:ext cx="7474260" cy="1243529"/>
              <a:chOff x="650409" y="4286320"/>
              <a:chExt cx="7474260" cy="1243529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91CF1798-19F1-4083-BB6E-A916C5B31EF5}"/>
                  </a:ext>
                </a:extLst>
              </p:cNvPr>
              <p:cNvSpPr/>
              <p:nvPr/>
            </p:nvSpPr>
            <p:spPr>
              <a:xfrm>
                <a:off x="650409" y="4286320"/>
                <a:ext cx="7474260" cy="1243529"/>
              </a:xfrm>
              <a:prstGeom prst="roundRect">
                <a:avLst>
                  <a:gd name="adj" fmla="val 7804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C847E4E-A1F5-482E-B454-3FCC95B0D823}"/>
                  </a:ext>
                </a:extLst>
              </p:cNvPr>
              <p:cNvSpPr txBox="1"/>
              <p:nvPr/>
            </p:nvSpPr>
            <p:spPr>
              <a:xfrm>
                <a:off x="1221018" y="4706096"/>
                <a:ext cx="6585694" cy="412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defRPr b="1">
                    <a:solidFill>
                      <a:schemeClr val="bg1"/>
                    </a:solidFill>
                    <a:effectLst/>
                    <a:ea typeface="Arial" panose="020B0604020202020204" pitchFamily="34" charset="0"/>
                  </a:defRPr>
                </a:lvl1pPr>
              </a:lstStyle>
              <a:p>
                <a:r>
                  <a:rPr lang="en-US" sz="2000" dirty="0">
                    <a:solidFill>
                      <a:schemeClr val="tx1"/>
                    </a:solidFill>
                  </a:rPr>
                  <a:t>What is your experience in coaching or being coached?</a:t>
                </a: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C7CBD2D-D6FB-4BD9-92A9-5CDC8D2F04ED}"/>
                </a:ext>
              </a:extLst>
            </p:cNvPr>
            <p:cNvSpPr txBox="1"/>
            <p:nvPr/>
          </p:nvSpPr>
          <p:spPr>
            <a:xfrm flipH="1">
              <a:off x="981174" y="4280238"/>
              <a:ext cx="329783" cy="1020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+mj-lt"/>
                </a:rPr>
                <a:t>“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C24A390-13EC-4F9E-B8F8-183F356F36FD}"/>
                </a:ext>
              </a:extLst>
            </p:cNvPr>
            <p:cNvSpPr txBox="1"/>
            <p:nvPr/>
          </p:nvSpPr>
          <p:spPr>
            <a:xfrm flipH="1" flipV="1">
              <a:off x="7447894" y="4466865"/>
              <a:ext cx="329783" cy="1020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+mj-lt"/>
                </a:rPr>
                <a:t>“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A5A06F-9758-4939-A421-FAF23A7D8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798E63-F51A-4A4E-A9F9-2A06016818FD}"/>
              </a:ext>
            </a:extLst>
          </p:cNvPr>
          <p:cNvSpPr txBox="1"/>
          <p:nvPr/>
        </p:nvSpPr>
        <p:spPr>
          <a:xfrm rot="16200000">
            <a:off x="7522624" y="493103"/>
            <a:ext cx="5356451" cy="1912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spc="300" dirty="0">
                <a:ln>
                  <a:solidFill>
                    <a:schemeClr val="bg1">
                      <a:alpha val="66000"/>
                    </a:schemeClr>
                  </a:solidFill>
                </a:ln>
                <a:solidFill>
                  <a:schemeClr val="bg1">
                    <a:alpha val="10000"/>
                  </a:schemeClr>
                </a:solidFill>
                <a:effectLst/>
                <a:latin typeface="+mj-lt"/>
                <a:ea typeface="Arial" panose="020B0604020202020204" pitchFamily="34" charset="0"/>
              </a:rPr>
              <a:t>INTRO/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spc="300" dirty="0">
                <a:ln>
                  <a:solidFill>
                    <a:schemeClr val="bg1">
                      <a:alpha val="66000"/>
                    </a:schemeClr>
                  </a:solidFill>
                </a:ln>
                <a:effectLst/>
                <a:latin typeface="+mj-lt"/>
                <a:ea typeface="Arial" panose="020B0604020202020204" pitchFamily="34" charset="0"/>
              </a:rPr>
              <a:t>WARM-UP</a:t>
            </a:r>
            <a:endParaRPr lang="en-US" sz="6600" spc="300" dirty="0">
              <a:ln>
                <a:solidFill>
                  <a:schemeClr val="bg1">
                    <a:alpha val="66000"/>
                  </a:schemeClr>
                </a:solidFill>
              </a:ln>
              <a:effectLst/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174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tial Circle 14">
            <a:extLst>
              <a:ext uri="{FF2B5EF4-FFF2-40B4-BE49-F238E27FC236}">
                <a16:creationId xmlns:a16="http://schemas.microsoft.com/office/drawing/2014/main" id="{90BCAB53-4435-4CD5-A6B4-19804B28B435}"/>
              </a:ext>
            </a:extLst>
          </p:cNvPr>
          <p:cNvSpPr/>
          <p:nvPr/>
        </p:nvSpPr>
        <p:spPr>
          <a:xfrm>
            <a:off x="5724795" y="1721741"/>
            <a:ext cx="4160258" cy="4160256"/>
          </a:xfrm>
          <a:prstGeom prst="pi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403BD2-D670-4883-A07F-2DD6099857D2}"/>
              </a:ext>
            </a:extLst>
          </p:cNvPr>
          <p:cNvSpPr txBox="1"/>
          <p:nvPr/>
        </p:nvSpPr>
        <p:spPr>
          <a:xfrm>
            <a:off x="1091304" y="2235966"/>
            <a:ext cx="405313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dirty="0">
                <a:solidFill>
                  <a:prstClr val="white"/>
                </a:solidFill>
              </a:rPr>
              <a:t>NOTE:  If the </a:t>
            </a:r>
            <a:r>
              <a:rPr lang="en-US" sz="2000" dirty="0" err="1">
                <a:solidFill>
                  <a:prstClr val="white"/>
                </a:solidFill>
              </a:rPr>
              <a:t>coachee</a:t>
            </a:r>
            <a:r>
              <a:rPr lang="en-US" sz="2000" dirty="0">
                <a:solidFill>
                  <a:prstClr val="white"/>
                </a:solidFill>
              </a:rPr>
              <a:t> uses negative language, </a:t>
            </a:r>
            <a:r>
              <a:rPr lang="en-US" sz="2000" i="1" dirty="0">
                <a:solidFill>
                  <a:prstClr val="white"/>
                </a:solidFill>
              </a:rPr>
              <a:t>remember</a:t>
            </a:r>
            <a:r>
              <a:rPr lang="en-US" sz="2000" dirty="0">
                <a:solidFill>
                  <a:prstClr val="white"/>
                </a:solidFill>
              </a:rPr>
              <a:t>– </a:t>
            </a:r>
          </a:p>
          <a:p>
            <a:pPr lvl="0">
              <a:defRPr/>
            </a:pPr>
            <a:endParaRPr lang="en-US" sz="2000" dirty="0">
              <a:solidFill>
                <a:prstClr val="white"/>
              </a:solidFill>
            </a:endParaRPr>
          </a:p>
          <a:p>
            <a:pPr lvl="0">
              <a:defRPr/>
            </a:pPr>
            <a:r>
              <a:rPr lang="en-US" sz="2000" dirty="0">
                <a:solidFill>
                  <a:prstClr val="white"/>
                </a:solidFill>
              </a:rPr>
              <a:t>We are trying to shift mindset to a positive view - a growth mindset that taps into their creativity instead of a fixed mindset.  We want to engage their imagination part of the brain that looks at possibilities for what could happen that’s good.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</a:endParaRPr>
          </a:p>
        </p:txBody>
      </p:sp>
      <p:pic>
        <p:nvPicPr>
          <p:cNvPr id="4" name="Picture Placeholder 3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7E408C8D-10BC-4F37-A1B1-726DDC4FF5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1" t="3168" r="979" b="-3168"/>
          <a:stretch/>
        </p:blipFill>
        <p:spPr>
          <a:xfrm>
            <a:off x="5724795" y="1721741"/>
            <a:ext cx="4160258" cy="4160256"/>
          </a:xfrm>
          <a:solidFill>
            <a:schemeClr val="tx1">
              <a:alpha val="68000"/>
            </a:schemeClr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B4DEAA-BD6D-4786-B3C9-5BB007CA2D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12" b="100000" l="9962" r="899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27" t="95380" r="42247"/>
          <a:stretch/>
        </p:blipFill>
        <p:spPr>
          <a:xfrm>
            <a:off x="6704206" y="5618405"/>
            <a:ext cx="1012142" cy="263592"/>
          </a:xfrm>
          <a:custGeom>
            <a:avLst/>
            <a:gdLst>
              <a:gd name="connsiteX0" fmla="*/ 0 w 1012142"/>
              <a:gd name="connsiteY0" fmla="*/ 0 h 263592"/>
              <a:gd name="connsiteX1" fmla="*/ 20629 w 1012142"/>
              <a:gd name="connsiteY1" fmla="*/ 12532 h 263592"/>
              <a:gd name="connsiteX2" fmla="*/ 1012142 w 1012142"/>
              <a:gd name="connsiteY2" fmla="*/ 263592 h 263592"/>
              <a:gd name="connsiteX3" fmla="*/ 0 w 1012142"/>
              <a:gd name="connsiteY3" fmla="*/ 263592 h 263592"/>
              <a:gd name="connsiteX4" fmla="*/ 0 w 1012142"/>
              <a:gd name="connsiteY4" fmla="*/ 0 h 26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142" h="263592">
                <a:moveTo>
                  <a:pt x="0" y="0"/>
                </a:moveTo>
                <a:lnTo>
                  <a:pt x="20629" y="12532"/>
                </a:lnTo>
                <a:cubicBezTo>
                  <a:pt x="315369" y="172644"/>
                  <a:pt x="653135" y="263592"/>
                  <a:pt x="1012142" y="263592"/>
                </a:cubicBezTo>
                <a:lnTo>
                  <a:pt x="0" y="263592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D11F781-CD10-40C8-A82A-9196E7237905}"/>
              </a:ext>
            </a:extLst>
          </p:cNvPr>
          <p:cNvGrpSpPr/>
          <p:nvPr/>
        </p:nvGrpSpPr>
        <p:grpSpPr>
          <a:xfrm>
            <a:off x="5588070" y="1505137"/>
            <a:ext cx="4537962" cy="4537962"/>
            <a:chOff x="5588070" y="1505137"/>
            <a:chExt cx="4537962" cy="4537962"/>
          </a:xfrm>
        </p:grpSpPr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53E74F6E-0173-4690-8170-F4EEFDEA3EFC}"/>
                </a:ext>
              </a:extLst>
            </p:cNvPr>
            <p:cNvSpPr/>
            <p:nvPr/>
          </p:nvSpPr>
          <p:spPr>
            <a:xfrm>
              <a:off x="5588070" y="1505137"/>
              <a:ext cx="4537962" cy="4537962"/>
            </a:xfrm>
            <a:prstGeom prst="arc">
              <a:avLst>
                <a:gd name="adj1" fmla="val 690032"/>
                <a:gd name="adj2" fmla="val 14461928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262629B-BA1C-4DA3-A6D2-28F4AE6AF5C3}"/>
                </a:ext>
              </a:extLst>
            </p:cNvPr>
            <p:cNvSpPr/>
            <p:nvPr/>
          </p:nvSpPr>
          <p:spPr>
            <a:xfrm>
              <a:off x="10074869" y="2412866"/>
              <a:ext cx="0" cy="1828800"/>
            </a:xfrm>
            <a:custGeom>
              <a:avLst/>
              <a:gdLst>
                <a:gd name="connsiteX0" fmla="*/ 0 w 0"/>
                <a:gd name="connsiteY0" fmla="*/ 1924050 h 1924050"/>
                <a:gd name="connsiteX1" fmla="*/ 0 w 0"/>
                <a:gd name="connsiteY1" fmla="*/ 0 h 192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4050">
                  <a:moveTo>
                    <a:pt x="0" y="192405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ABC3500-FA82-4A81-8DA7-04341507F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FAC805A-14B1-43AB-8E18-BA82BC8F70BA}"/>
              </a:ext>
            </a:extLst>
          </p:cNvPr>
          <p:cNvSpPr txBox="1"/>
          <p:nvPr/>
        </p:nvSpPr>
        <p:spPr>
          <a:xfrm>
            <a:off x="-2779990" y="5352863"/>
            <a:ext cx="9300729" cy="12446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BACKTRACKING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2A2EA9-66AD-450E-BDA7-FAC1F34A5F46}"/>
              </a:ext>
            </a:extLst>
          </p:cNvPr>
          <p:cNvSpPr txBox="1"/>
          <p:nvPr/>
        </p:nvSpPr>
        <p:spPr>
          <a:xfrm>
            <a:off x="4169453" y="5900914"/>
            <a:ext cx="9300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1" i="0" u="none" strike="noStrike" cap="none" spc="0" normalizeH="0" baseline="0">
                <a:ln>
                  <a:noFill/>
                </a:ln>
                <a:solidFill>
                  <a:prstClr val="white">
                    <a:alpha val="30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30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BACKTRACKING 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EEDB2C70-EEED-409A-A372-FB1B61617F4A}"/>
              </a:ext>
            </a:extLst>
          </p:cNvPr>
          <p:cNvSpPr txBox="1">
            <a:spLocks/>
          </p:cNvSpPr>
          <p:nvPr/>
        </p:nvSpPr>
        <p:spPr>
          <a:xfrm>
            <a:off x="11363325" y="6210300"/>
            <a:ext cx="424058" cy="2476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44C24D-871C-4FD3-9EF1-2959A0BE8454}" type="slidenum">
              <a:rPr lang="en-US" sz="1200" b="1" smtClean="0">
                <a:solidFill>
                  <a:schemeClr val="bg1"/>
                </a:solidFill>
              </a:rPr>
              <a:pPr/>
              <a:t>20</a:t>
            </a:fld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E6BEE73-3809-44F2-B59B-260BF29D6F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13029" r="17064" b="6770"/>
          <a:stretch/>
        </p:blipFill>
        <p:spPr>
          <a:xfrm flipH="1">
            <a:off x="7857051" y="1786399"/>
            <a:ext cx="2137873" cy="1846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74C96F-1668-BBAB-E967-2BB39BAA6EE4}"/>
              </a:ext>
            </a:extLst>
          </p:cNvPr>
          <p:cNvSpPr txBox="1"/>
          <p:nvPr/>
        </p:nvSpPr>
        <p:spPr>
          <a:xfrm>
            <a:off x="943896" y="777105"/>
            <a:ext cx="4053131" cy="13056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cs typeface="+mn-cs"/>
              </a:rPr>
              <a:t>PROCESS TOOL: BACKTRACKING </a:t>
            </a:r>
          </a:p>
        </p:txBody>
      </p:sp>
    </p:spTree>
    <p:extLst>
      <p:ext uri="{BB962C8B-B14F-4D97-AF65-F5344CB8AC3E}">
        <p14:creationId xmlns:p14="http://schemas.microsoft.com/office/powerpoint/2010/main" val="1092009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7212596-4242-464D-BAA7-7367E9DBE877}"/>
              </a:ext>
            </a:extLst>
          </p:cNvPr>
          <p:cNvSpPr txBox="1"/>
          <p:nvPr/>
        </p:nvSpPr>
        <p:spPr>
          <a:xfrm>
            <a:off x="5772995" y="5900628"/>
            <a:ext cx="35368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Write them down.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1E62DEB-7642-40B5-9C61-48FEE2332E5E}"/>
              </a:ext>
            </a:extLst>
          </p:cNvPr>
          <p:cNvSpPr/>
          <p:nvPr/>
        </p:nvSpPr>
        <p:spPr>
          <a:xfrm>
            <a:off x="771142" y="1405166"/>
            <a:ext cx="4749676" cy="4749676"/>
          </a:xfrm>
          <a:prstGeom prst="ellipse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1A77FD-29C4-475C-93A4-AA2E22243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8E7C5F-D40E-4858-9D62-86AC45A7D1C1}"/>
              </a:ext>
            </a:extLst>
          </p:cNvPr>
          <p:cNvSpPr txBox="1"/>
          <p:nvPr/>
        </p:nvSpPr>
        <p:spPr>
          <a:xfrm rot="16200000" flipH="1">
            <a:off x="9111280" y="2547020"/>
            <a:ext cx="5837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1" i="0" u="none" strike="noStrike" cap="none" spc="0" normalizeH="0" baseline="0">
                <a:ln>
                  <a:noFill/>
                </a:ln>
                <a:solidFill>
                  <a:prstClr val="white">
                    <a:alpha val="30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30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PRACTICE: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56083F-C9DA-48EA-AD27-E7199E211E83}"/>
              </a:ext>
            </a:extLst>
          </p:cNvPr>
          <p:cNvGrpSpPr/>
          <p:nvPr/>
        </p:nvGrpSpPr>
        <p:grpSpPr>
          <a:xfrm>
            <a:off x="5674230" y="1718345"/>
            <a:ext cx="5411076" cy="2029386"/>
            <a:chOff x="5570124" y="2849857"/>
            <a:chExt cx="5411076" cy="202938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B47762-F74A-454C-B67F-FEF8C9F7617D}"/>
                </a:ext>
              </a:extLst>
            </p:cNvPr>
            <p:cNvSpPr txBox="1"/>
            <p:nvPr/>
          </p:nvSpPr>
          <p:spPr>
            <a:xfrm>
              <a:off x="5602544" y="3404993"/>
              <a:ext cx="5378656" cy="14742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 Let’s try deepening some Agendas using backtracking and focusing on the bottom of the coaching “results pyramid” to develop some improvement goals.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2D9CE41-0929-4B3C-9421-E86AAD179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70124" y="2849857"/>
              <a:ext cx="626205" cy="6262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2B81A1-6A71-4099-9F5B-39FD40AECE29}"/>
              </a:ext>
            </a:extLst>
          </p:cNvPr>
          <p:cNvGrpSpPr/>
          <p:nvPr/>
        </p:nvGrpSpPr>
        <p:grpSpPr>
          <a:xfrm>
            <a:off x="5769757" y="4374607"/>
            <a:ext cx="5378656" cy="1383814"/>
            <a:chOff x="5548780" y="3557007"/>
            <a:chExt cx="5167031" cy="138381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760514-A1EB-42FB-A910-0129A7872723}"/>
                </a:ext>
              </a:extLst>
            </p:cNvPr>
            <p:cNvSpPr txBox="1"/>
            <p:nvPr/>
          </p:nvSpPr>
          <p:spPr>
            <a:xfrm>
              <a:off x="5548780" y="4174457"/>
              <a:ext cx="5167031" cy="766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Listen for the VALUE(s) you could use to bring into a coaching session. 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710B151-5EA9-4A00-9E9B-3197178CD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01375" y="3557007"/>
              <a:ext cx="564129" cy="564129"/>
            </a:xfrm>
            <a:prstGeom prst="rect">
              <a:avLst/>
            </a:prstGeom>
          </p:spPr>
        </p:pic>
      </p:grp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4A6568B7-4571-4A5A-8108-1CAB842EBF8E}"/>
              </a:ext>
            </a:extLst>
          </p:cNvPr>
          <p:cNvSpPr txBox="1">
            <a:spLocks/>
          </p:cNvSpPr>
          <p:nvPr/>
        </p:nvSpPr>
        <p:spPr>
          <a:xfrm>
            <a:off x="11363325" y="6210300"/>
            <a:ext cx="424058" cy="2476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44C24D-871C-4FD3-9EF1-2959A0BE8454}" type="slidenum">
              <a:rPr lang="en-US" sz="1200" b="1" smtClean="0">
                <a:solidFill>
                  <a:schemeClr val="bg1"/>
                </a:solidFill>
              </a:rPr>
              <a:pPr/>
              <a:t>21</a:t>
            </a:fld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89727A-0290-4DF2-9C5A-8C491D3F4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9" y="1342540"/>
            <a:ext cx="5026030" cy="4883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8F41EA-CAC1-45AA-8801-A332751B14EF}"/>
              </a:ext>
            </a:extLst>
          </p:cNvPr>
          <p:cNvSpPr txBox="1"/>
          <p:nvPr/>
        </p:nvSpPr>
        <p:spPr>
          <a:xfrm>
            <a:off x="4980163" y="845904"/>
            <a:ext cx="4096103" cy="6044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DEMONSTRATION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7AB943-8025-4182-A36F-68B728CA4489}"/>
              </a:ext>
            </a:extLst>
          </p:cNvPr>
          <p:cNvSpPr txBox="1"/>
          <p:nvPr/>
        </p:nvSpPr>
        <p:spPr>
          <a:xfrm rot="16200000" flipH="1">
            <a:off x="2412600" y="4885827"/>
            <a:ext cx="5837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1" i="0" u="none" strike="noStrike" cap="none" spc="0" normalizeH="0" baseline="0">
                <a:ln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solidFill>
                    <a:prstClr val="white">
                      <a:alpha val="25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PRACTICE: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48AC20-7AE1-452E-8FAC-BB78753B227B}"/>
              </a:ext>
            </a:extLst>
          </p:cNvPr>
          <p:cNvSpPr txBox="1"/>
          <p:nvPr/>
        </p:nvSpPr>
        <p:spPr>
          <a:xfrm rot="16200000" flipH="1">
            <a:off x="-1705348" y="316999"/>
            <a:ext cx="5837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1" i="0" u="none" strike="noStrike" cap="none" spc="0" normalizeH="0" baseline="0">
                <a:ln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solidFill>
                    <a:prstClr val="white">
                      <a:alpha val="25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PRACTICE: </a:t>
            </a:r>
          </a:p>
        </p:txBody>
      </p:sp>
    </p:spTree>
    <p:extLst>
      <p:ext uri="{BB962C8B-B14F-4D97-AF65-F5344CB8AC3E}">
        <p14:creationId xmlns:p14="http://schemas.microsoft.com/office/powerpoint/2010/main" val="3959291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8674FA-0091-4B53-BC63-181096B4CC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2"/>
          <a:stretch/>
        </p:blipFill>
        <p:spPr>
          <a:xfrm>
            <a:off x="4681337" y="1943782"/>
            <a:ext cx="3101245" cy="284852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DE728CD-D1BB-43B3-8813-6A20130BC2FE}"/>
              </a:ext>
            </a:extLst>
          </p:cNvPr>
          <p:cNvSpPr txBox="1"/>
          <p:nvPr/>
        </p:nvSpPr>
        <p:spPr>
          <a:xfrm rot="5400000">
            <a:off x="10532922" y="3776036"/>
            <a:ext cx="3004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1" i="0" u="none" strike="noStrike" cap="none" spc="0" normalizeH="0" baseline="0">
                <a:ln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GOAL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3D5995-BBEB-4218-9B01-E0DC77247B88}"/>
              </a:ext>
            </a:extLst>
          </p:cNvPr>
          <p:cNvSpPr txBox="1"/>
          <p:nvPr/>
        </p:nvSpPr>
        <p:spPr>
          <a:xfrm>
            <a:off x="7252862" y="1280763"/>
            <a:ext cx="33731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Agenda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Evidence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AF64DB5-ADC6-43FA-A647-6FB7CF5AE6A4}"/>
              </a:ext>
            </a:extLst>
          </p:cNvPr>
          <p:cNvGrpSpPr/>
          <p:nvPr/>
        </p:nvGrpSpPr>
        <p:grpSpPr>
          <a:xfrm>
            <a:off x="811161" y="2186090"/>
            <a:ext cx="3940439" cy="1172170"/>
            <a:chOff x="2793886" y="-1458685"/>
            <a:chExt cx="3592297" cy="117217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D1CD25-D945-441A-897B-A9702B08F0CE}"/>
                </a:ext>
              </a:extLst>
            </p:cNvPr>
            <p:cNvSpPr txBox="1"/>
            <p:nvPr/>
          </p:nvSpPr>
          <p:spPr>
            <a:xfrm>
              <a:off x="2802724" y="-1458685"/>
              <a:ext cx="159913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chemeClr val="bg1"/>
                  </a:solidFill>
                  <a:effectLst/>
                  <a:ea typeface="Arial" panose="020B0604020202020204" pitchFamily="34" charset="0"/>
                </a:defRPr>
              </a:lvl1pPr>
              <a:lvl2pPr marL="0" lvl="1">
                <a:defRPr sz="1200">
                  <a:solidFill>
                    <a:schemeClr val="bg1"/>
                  </a:solidFill>
                </a:defRPr>
              </a:lvl2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cs typeface="+mn-cs"/>
                </a:rPr>
                <a:t>EVIDENCE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56AA13D-6746-414B-9831-7BBF440889EB}"/>
                </a:ext>
              </a:extLst>
            </p:cNvPr>
            <p:cNvGrpSpPr/>
            <p:nvPr/>
          </p:nvGrpSpPr>
          <p:grpSpPr>
            <a:xfrm>
              <a:off x="2793886" y="-1043558"/>
              <a:ext cx="3592297" cy="757043"/>
              <a:chOff x="2750045" y="2225667"/>
              <a:chExt cx="3592297" cy="757043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C1FFC32-E17A-4E81-8A6C-EB4F1C022202}"/>
                  </a:ext>
                </a:extLst>
              </p:cNvPr>
              <p:cNvSpPr/>
              <p:nvPr/>
            </p:nvSpPr>
            <p:spPr>
              <a:xfrm>
                <a:off x="2750045" y="2225667"/>
                <a:ext cx="3557488" cy="75704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953D0A-CE90-4C79-9E57-199EFBD95792}"/>
                  </a:ext>
                </a:extLst>
              </p:cNvPr>
              <p:cNvSpPr txBox="1"/>
              <p:nvPr/>
            </p:nvSpPr>
            <p:spPr>
              <a:xfrm>
                <a:off x="2807298" y="2248119"/>
                <a:ext cx="353504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 Light"/>
                    <a:ea typeface="Arial" panose="020B0604020202020204" pitchFamily="34" charset="0"/>
                    <a:cs typeface="+mn-cs"/>
                  </a:rPr>
                  <a:t>Evidence is a scale that we use in the process to measure progress.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036D3A-5C90-43F7-9E75-9F05EA8567A5}"/>
              </a:ext>
            </a:extLst>
          </p:cNvPr>
          <p:cNvGrpSpPr/>
          <p:nvPr/>
        </p:nvGrpSpPr>
        <p:grpSpPr>
          <a:xfrm>
            <a:off x="7526529" y="3204675"/>
            <a:ext cx="4306215" cy="982868"/>
            <a:chOff x="1506663" y="3791064"/>
            <a:chExt cx="3051962" cy="70910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137E540-7664-47C5-B65F-8E26D680F88D}"/>
                </a:ext>
              </a:extLst>
            </p:cNvPr>
            <p:cNvSpPr/>
            <p:nvPr/>
          </p:nvSpPr>
          <p:spPr>
            <a:xfrm>
              <a:off x="1506663" y="3791064"/>
              <a:ext cx="3010444" cy="70910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5DAEF9-8639-4F0F-AA8F-376A45ED40E4}"/>
                </a:ext>
              </a:extLst>
            </p:cNvPr>
            <p:cNvSpPr txBox="1"/>
            <p:nvPr/>
          </p:nvSpPr>
          <p:spPr>
            <a:xfrm>
              <a:off x="1570918" y="3896649"/>
              <a:ext cx="2987707" cy="466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chemeClr val="bg1"/>
                  </a:solidFill>
                  <a:effectLst/>
                  <a:ea typeface="Arial" panose="020B0604020202020204" pitchFamily="34" charset="0"/>
                </a:defRPr>
              </a:lvl1pPr>
            </a:lstStyle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rPr>
                <a:t>“You say you want [goal/outcome].    </a:t>
              </a:r>
            </a:p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rPr>
                <a:t> How will you know when you have it?”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95492E0-6A67-4096-B130-72279E99C13A}"/>
              </a:ext>
            </a:extLst>
          </p:cNvPr>
          <p:cNvGrpSpPr/>
          <p:nvPr/>
        </p:nvGrpSpPr>
        <p:grpSpPr>
          <a:xfrm>
            <a:off x="1131012" y="3903094"/>
            <a:ext cx="3175452" cy="911315"/>
            <a:chOff x="7918238" y="2573624"/>
            <a:chExt cx="3120731" cy="70910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6326CA7-C997-4142-B935-9574F8EBDA80}"/>
                </a:ext>
              </a:extLst>
            </p:cNvPr>
            <p:cNvSpPr/>
            <p:nvPr/>
          </p:nvSpPr>
          <p:spPr>
            <a:xfrm>
              <a:off x="7918238" y="2573624"/>
              <a:ext cx="3010444" cy="70910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189E2AF-5E00-4F60-9060-D8532C762448}"/>
                </a:ext>
              </a:extLst>
            </p:cNvPr>
            <p:cNvSpPr txBox="1"/>
            <p:nvPr/>
          </p:nvSpPr>
          <p:spPr>
            <a:xfrm>
              <a:off x="8028524" y="2672198"/>
              <a:ext cx="3010445" cy="451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  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“On a scale of 1-10,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prstClr val="black"/>
                  </a:solidFill>
                  <a:latin typeface="Lato Light"/>
                  <a:ea typeface="Arial" panose="020B0604020202020204" pitchFamily="34" charset="0"/>
                </a:rPr>
                <a:t>   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where are you now?”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 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97C37AF-5AD2-4E68-A7DD-A6E5A4F3ECFE}"/>
              </a:ext>
            </a:extLst>
          </p:cNvPr>
          <p:cNvSpPr txBox="1"/>
          <p:nvPr/>
        </p:nvSpPr>
        <p:spPr>
          <a:xfrm>
            <a:off x="2863994" y="5169954"/>
            <a:ext cx="6466394" cy="1279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</a:rPr>
              <a:t>“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</a:rPr>
              <a:t>What is a reasonable number you would like to be 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</a:rPr>
              <a:t>by the end of the session?”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1" dirty="0">
              <a:solidFill>
                <a:prstClr val="white"/>
              </a:solidFill>
              <a:latin typeface="Lato Light"/>
              <a:ea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</a:rPr>
              <a:t>“How would you know you were a [#]?”</a:t>
            </a:r>
            <a:endParaRPr kumimoji="0" lang="en-US" sz="16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69B21C-1B38-414C-9465-B768FF542B26}"/>
              </a:ext>
            </a:extLst>
          </p:cNvPr>
          <p:cNvSpPr txBox="1"/>
          <p:nvPr/>
        </p:nvSpPr>
        <p:spPr>
          <a:xfrm>
            <a:off x="463313" y="-573331"/>
            <a:ext cx="3004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1" i="0" u="none" strike="noStrike" cap="none" spc="0" normalizeH="0" baseline="0">
                <a:ln>
                  <a:noFill/>
                </a:ln>
                <a:solidFill>
                  <a:prstClr val="white">
                    <a:alpha val="30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30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GOAL </a:t>
            </a: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A691CE16-BE1C-4326-A747-BEEBED8385E5}"/>
              </a:ext>
            </a:extLst>
          </p:cNvPr>
          <p:cNvSpPr/>
          <p:nvPr/>
        </p:nvSpPr>
        <p:spPr>
          <a:xfrm>
            <a:off x="4562243" y="1818073"/>
            <a:ext cx="3175452" cy="3210424"/>
          </a:xfrm>
          <a:prstGeom prst="arc">
            <a:avLst>
              <a:gd name="adj1" fmla="val 17529919"/>
              <a:gd name="adj2" fmla="val 10485393"/>
            </a:avLst>
          </a:prstGeom>
          <a:noFill/>
          <a:ln>
            <a:solidFill>
              <a:schemeClr val="bg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A75CE79-B8B3-4332-B392-C98290337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E1A64007-1063-4A52-B51E-0723BB02E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0856" y="1410350"/>
            <a:ext cx="745118" cy="745118"/>
          </a:xfrm>
          <a:prstGeom prst="rect">
            <a:avLst/>
          </a:prstGeom>
        </p:spPr>
      </p:pic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838DFA33-41A8-4BBB-B247-9664DBF7BB0B}"/>
              </a:ext>
            </a:extLst>
          </p:cNvPr>
          <p:cNvSpPr txBox="1">
            <a:spLocks/>
          </p:cNvSpPr>
          <p:nvPr/>
        </p:nvSpPr>
        <p:spPr>
          <a:xfrm>
            <a:off x="11363325" y="6210300"/>
            <a:ext cx="424058" cy="2476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44C24D-871C-4FD3-9EF1-2959A0BE8454}" type="slidenum">
              <a:rPr lang="en-US" sz="1200" b="1" smtClean="0">
                <a:solidFill>
                  <a:schemeClr val="bg1"/>
                </a:solidFill>
              </a:rPr>
              <a:pPr/>
              <a:t>22</a:t>
            </a:fld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4F2C0D7-CBC9-447F-B2D1-3D8F59A253FE}"/>
              </a:ext>
            </a:extLst>
          </p:cNvPr>
          <p:cNvGrpSpPr/>
          <p:nvPr/>
        </p:nvGrpSpPr>
        <p:grpSpPr>
          <a:xfrm>
            <a:off x="2863994" y="312213"/>
            <a:ext cx="7638424" cy="1035989"/>
            <a:chOff x="1641546" y="636033"/>
            <a:chExt cx="7638424" cy="1035989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52D39B5-8561-41D8-BAD0-75BD27DA2CC7}"/>
                </a:ext>
              </a:extLst>
            </p:cNvPr>
            <p:cNvSpPr txBox="1"/>
            <p:nvPr/>
          </p:nvSpPr>
          <p:spPr>
            <a:xfrm>
              <a:off x="1641546" y="636033"/>
              <a:ext cx="4771954" cy="10359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/>
                  <a:ea typeface="Arial" panose="020B0604020202020204" pitchFamily="34" charset="0"/>
                  <a:cs typeface="+mn-cs"/>
                </a:rPr>
                <a:t>COACHING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/>
                  <a:ea typeface="Arial" panose="020B0604020202020204" pitchFamily="34" charset="0"/>
                  <a:cs typeface="+mn-cs"/>
                </a:rPr>
                <a:t>CONVERSATION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/>
                  <a:ea typeface="Arial" panose="020B0604020202020204" pitchFamily="34" charset="0"/>
                  <a:cs typeface="+mn-cs"/>
                </a:rPr>
                <a:t> MODEL: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Arial" panose="020B0604020202020204" pitchFamily="34" charset="0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66FC8AA-4B48-4A27-9A74-147B75CC27D5}"/>
                </a:ext>
              </a:extLst>
            </p:cNvPr>
            <p:cNvSpPr txBox="1"/>
            <p:nvPr/>
          </p:nvSpPr>
          <p:spPr>
            <a:xfrm>
              <a:off x="6413500" y="697979"/>
              <a:ext cx="28664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8000" b="1" i="0" u="none" strike="noStrike" cap="none" spc="0" normalizeH="0" baseline="0">
                  <a:ln>
                    <a:solidFill>
                      <a:prstClr val="white"/>
                    </a:solidFill>
                  </a:ln>
                  <a:noFill/>
                  <a:effectLst/>
                  <a:uLnTx/>
                  <a:uFillTx/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Part I –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TOPIC &amp; </a:t>
              </a:r>
              <a:r>
                <a:rPr kumimoji="0" lang="en-US" sz="28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GOAL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A405A32-FA93-4BA9-9743-D6038B5FAB29}"/>
                </a:ext>
              </a:extLst>
            </p:cNvPr>
            <p:cNvCxnSpPr/>
            <p:nvPr/>
          </p:nvCxnSpPr>
          <p:spPr>
            <a:xfrm>
              <a:off x="6141042" y="732285"/>
              <a:ext cx="0" cy="73152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A04937E2-70F0-4224-91C2-F33D7D5C93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1178" y="246896"/>
            <a:ext cx="1094207" cy="105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29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1">
            <a:extLst>
              <a:ext uri="{FF2B5EF4-FFF2-40B4-BE49-F238E27FC236}">
                <a16:creationId xmlns:a16="http://schemas.microsoft.com/office/drawing/2014/main" id="{EDA3E2D8-649D-471E-AEDA-C7099768741D}"/>
              </a:ext>
            </a:extLst>
          </p:cNvPr>
          <p:cNvSpPr txBox="1">
            <a:spLocks/>
          </p:cNvSpPr>
          <p:nvPr/>
        </p:nvSpPr>
        <p:spPr>
          <a:xfrm>
            <a:off x="4894703" y="3261517"/>
            <a:ext cx="1554480" cy="1554480"/>
          </a:xfrm>
          <a:custGeom>
            <a:avLst/>
            <a:gdLst>
              <a:gd name="connsiteX0" fmla="*/ 867025 w 1734050"/>
              <a:gd name="connsiteY0" fmla="*/ 0 h 1734050"/>
              <a:gd name="connsiteX1" fmla="*/ 1734050 w 1734050"/>
              <a:gd name="connsiteY1" fmla="*/ 867025 h 1734050"/>
              <a:gd name="connsiteX2" fmla="*/ 867025 w 1734050"/>
              <a:gd name="connsiteY2" fmla="*/ 1734050 h 1734050"/>
              <a:gd name="connsiteX3" fmla="*/ 0 w 1734050"/>
              <a:gd name="connsiteY3" fmla="*/ 867025 h 1734050"/>
              <a:gd name="connsiteX4" fmla="*/ 867025 w 1734050"/>
              <a:gd name="connsiteY4" fmla="*/ 0 h 173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4050" h="1734050">
                <a:moveTo>
                  <a:pt x="867025" y="0"/>
                </a:moveTo>
                <a:cubicBezTo>
                  <a:pt x="1345870" y="0"/>
                  <a:pt x="1734050" y="388180"/>
                  <a:pt x="1734050" y="867025"/>
                </a:cubicBezTo>
                <a:cubicBezTo>
                  <a:pt x="1734050" y="1345870"/>
                  <a:pt x="1345870" y="1734050"/>
                  <a:pt x="867025" y="1734050"/>
                </a:cubicBezTo>
                <a:cubicBezTo>
                  <a:pt x="388180" y="1734050"/>
                  <a:pt x="0" y="1345870"/>
                  <a:pt x="0" y="867025"/>
                </a:cubicBezTo>
                <a:cubicBezTo>
                  <a:pt x="0" y="388180"/>
                  <a:pt x="388180" y="0"/>
                  <a:pt x="867025" y="0"/>
                </a:cubicBezTo>
                <a:close/>
              </a:path>
            </a:pathLst>
          </a:custGeom>
          <a:solidFill>
            <a:schemeClr val="accent5"/>
          </a:solid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639FF98-46F8-494B-9B8D-068A909857AA}"/>
              </a:ext>
            </a:extLst>
          </p:cNvPr>
          <p:cNvGrpSpPr/>
          <p:nvPr/>
        </p:nvGrpSpPr>
        <p:grpSpPr>
          <a:xfrm>
            <a:off x="4017925" y="2080479"/>
            <a:ext cx="1800038" cy="1958278"/>
            <a:chOff x="1600888" y="2331106"/>
            <a:chExt cx="1800038" cy="1958278"/>
          </a:xfrm>
        </p:grpSpPr>
        <p:sp>
          <p:nvSpPr>
            <p:cNvPr id="24" name="Picture Placeholder 1">
              <a:extLst>
                <a:ext uri="{FF2B5EF4-FFF2-40B4-BE49-F238E27FC236}">
                  <a16:creationId xmlns:a16="http://schemas.microsoft.com/office/drawing/2014/main" id="{716C099D-C907-4E38-94EC-DE4CB3FA8B1F}"/>
                </a:ext>
              </a:extLst>
            </p:cNvPr>
            <p:cNvSpPr txBox="1">
              <a:spLocks/>
            </p:cNvSpPr>
            <p:nvPr/>
          </p:nvSpPr>
          <p:spPr>
            <a:xfrm>
              <a:off x="1600888" y="2362488"/>
              <a:ext cx="1800038" cy="1926896"/>
            </a:xfrm>
            <a:prstGeom prst="arc">
              <a:avLst>
                <a:gd name="adj1" fmla="val 11140180"/>
                <a:gd name="adj2" fmla="val 20237512"/>
              </a:avLst>
            </a:prstGeom>
            <a:noFill/>
            <a:ln w="31750">
              <a:solidFill>
                <a:schemeClr val="bg1"/>
              </a:solidFill>
              <a:tailEnd type="oval" w="lg" len="lg"/>
            </a:ln>
          </p:spPr>
        </p:sp>
        <p:sp>
          <p:nvSpPr>
            <p:cNvPr id="25" name="Picture Placeholder 1">
              <a:extLst>
                <a:ext uri="{FF2B5EF4-FFF2-40B4-BE49-F238E27FC236}">
                  <a16:creationId xmlns:a16="http://schemas.microsoft.com/office/drawing/2014/main" id="{FC5AFB61-75A6-40E8-8D48-A1615F4A1F56}"/>
                </a:ext>
              </a:extLst>
            </p:cNvPr>
            <p:cNvSpPr txBox="1">
              <a:spLocks/>
            </p:cNvSpPr>
            <p:nvPr/>
          </p:nvSpPr>
          <p:spPr>
            <a:xfrm flipV="1">
              <a:off x="1600888" y="2331106"/>
              <a:ext cx="1765066" cy="1765432"/>
            </a:xfrm>
            <a:prstGeom prst="arc">
              <a:avLst>
                <a:gd name="adj1" fmla="val 12115551"/>
                <a:gd name="adj2" fmla="val 21006826"/>
              </a:avLst>
            </a:prstGeom>
            <a:noFill/>
            <a:ln w="31750">
              <a:solidFill>
                <a:schemeClr val="bg1"/>
              </a:solidFill>
              <a:tailEnd type="oval" w="lg" len="lg"/>
            </a:ln>
          </p:spPr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D597493-1C6C-4BC9-8E87-91AE34ADB1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/>
        </p:blipFill>
        <p:spPr>
          <a:xfrm>
            <a:off x="4050919" y="2117753"/>
            <a:ext cx="1734050" cy="1734050"/>
          </a:xfr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1D13B571-6FB9-467D-99E4-0D948631EF96}"/>
              </a:ext>
            </a:extLst>
          </p:cNvPr>
          <p:cNvSpPr/>
          <p:nvPr/>
        </p:nvSpPr>
        <p:spPr>
          <a:xfrm>
            <a:off x="9518900" y="1548557"/>
            <a:ext cx="1973794" cy="409519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E7D1391-7FD4-4458-A058-2977B50A1A4E}"/>
              </a:ext>
            </a:extLst>
          </p:cNvPr>
          <p:cNvGrpSpPr/>
          <p:nvPr/>
        </p:nvGrpSpPr>
        <p:grpSpPr>
          <a:xfrm>
            <a:off x="954444" y="1678748"/>
            <a:ext cx="2916510" cy="1542032"/>
            <a:chOff x="7183224" y="2932774"/>
            <a:chExt cx="2629095" cy="15420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ED10B5-2AB2-42CC-B6E9-89B1973FCE45}"/>
                </a:ext>
              </a:extLst>
            </p:cNvPr>
            <p:cNvSpPr txBox="1"/>
            <p:nvPr/>
          </p:nvSpPr>
          <p:spPr>
            <a:xfrm>
              <a:off x="7183224" y="2932774"/>
              <a:ext cx="25004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rPr>
                <a:t>(1) Appreciative Inquiry: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260BD1-5F58-45F1-962E-8C7065EE1C8D}"/>
                </a:ext>
              </a:extLst>
            </p:cNvPr>
            <p:cNvSpPr txBox="1"/>
            <p:nvPr/>
          </p:nvSpPr>
          <p:spPr>
            <a:xfrm>
              <a:off x="7183225" y="3248739"/>
              <a:ext cx="2629094" cy="122606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“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What has gone well for you this week?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”</a:t>
              </a:r>
            </a:p>
            <a:p>
              <a:pPr marR="0" lvl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en-US" sz="900" noProof="0" dirty="0">
                <a:solidFill>
                  <a:prstClr val="white"/>
                </a:solidFill>
                <a:latin typeface="Lato Light"/>
                <a:ea typeface="Arial" panose="020B0604020202020204" pitchFamily="34" charset="0"/>
              </a:endParaRPr>
            </a:p>
            <a:p>
              <a:pPr marL="171450" marR="0" lvl="0" indent="-1714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Listen for potential values that are important to the person and could</a:t>
              </a:r>
              <a:r>
                <a:rPr lang="en-US" dirty="0">
                  <a:solidFill>
                    <a:prstClr val="white"/>
                  </a:solidFill>
                  <a:latin typeface="Lato Light"/>
                  <a:ea typeface="Arial" panose="020B0604020202020204" pitchFamily="34" charset="0"/>
                </a:rPr>
                <a:t> 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be used when crafting the Goal.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B64220-A9F9-44DA-A3D8-D7DB52FBD680}"/>
              </a:ext>
            </a:extLst>
          </p:cNvPr>
          <p:cNvGrpSpPr/>
          <p:nvPr/>
        </p:nvGrpSpPr>
        <p:grpSpPr>
          <a:xfrm>
            <a:off x="954750" y="4251908"/>
            <a:ext cx="3676244" cy="1934665"/>
            <a:chOff x="3765931" y="2315318"/>
            <a:chExt cx="3231896" cy="19346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272DBA-7B9A-4BE2-B77A-B3D5ED097608}"/>
                </a:ext>
              </a:extLst>
            </p:cNvPr>
            <p:cNvSpPr txBox="1"/>
            <p:nvPr/>
          </p:nvSpPr>
          <p:spPr>
            <a:xfrm>
              <a:off x="3765931" y="2315318"/>
              <a:ext cx="28590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/>
                </a:defRPr>
              </a:lvl1pPr>
            </a:lstStyle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rPr>
                <a:t>(2) Explore the Agenda: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FBBBE7-2957-45F6-A8D4-7A760A108268}"/>
                </a:ext>
              </a:extLst>
            </p:cNvPr>
            <p:cNvSpPr txBox="1"/>
            <p:nvPr/>
          </p:nvSpPr>
          <p:spPr>
            <a:xfrm>
              <a:off x="3765932" y="2611073"/>
              <a:ext cx="3231895" cy="16389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chemeClr val="bg1"/>
                  </a:solidFill>
                  <a:effectLst/>
                  <a:ea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cs typeface="+mn-cs"/>
                </a:rPr>
                <a:t>“By the end of the session, what do you want to have accomplished?” </a:t>
              </a:r>
              <a:endParaRPr lang="en-US" sz="1800" b="1" dirty="0">
                <a:solidFill>
                  <a:prstClr val="white"/>
                </a:solidFill>
                <a:latin typeface="Lato Ligh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cs typeface="+mn-cs"/>
                </a:rPr>
                <a:t>-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cs typeface="+mn-cs"/>
                </a:rPr>
                <a:t>or-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cs typeface="+mn-cs"/>
                </a:rPr>
                <a:t> “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cs typeface="+mn-cs"/>
                </a:rPr>
                <a:t>What would be a good use of our time today?”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800" dirty="0">
                  <a:solidFill>
                    <a:prstClr val="white"/>
                  </a:solidFill>
                  <a:latin typeface="Lato Light"/>
                </a:rPr>
                <a:t>I</a:t>
              </a:r>
              <a:r>
                <a:rPr kumimoji="0" lang="en-US" sz="1800" b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cs typeface="+mn-cs"/>
                </a:rPr>
                <a:t>dentify</a:t>
              </a:r>
              <a:r>
                <a:rPr kumimoji="0" lang="en-US" sz="1800" b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cs typeface="+mn-cs"/>
                </a:rPr>
                <a:t> the improvement goal.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5A44AF1-B79B-4BAB-9E99-C69DAC5AD804}"/>
              </a:ext>
            </a:extLst>
          </p:cNvPr>
          <p:cNvGrpSpPr/>
          <p:nvPr/>
        </p:nvGrpSpPr>
        <p:grpSpPr>
          <a:xfrm>
            <a:off x="6002788" y="1605795"/>
            <a:ext cx="3452114" cy="3107777"/>
            <a:chOff x="1138613" y="5303462"/>
            <a:chExt cx="4856560" cy="171372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54E1462-CEA6-4174-BCBD-C4579D37AC11}"/>
                </a:ext>
              </a:extLst>
            </p:cNvPr>
            <p:cNvGrpSpPr/>
            <p:nvPr/>
          </p:nvGrpSpPr>
          <p:grpSpPr>
            <a:xfrm>
              <a:off x="1138613" y="5303462"/>
              <a:ext cx="4856560" cy="1199580"/>
              <a:chOff x="1399160" y="5496183"/>
              <a:chExt cx="4856560" cy="119958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A09B51-C618-4B6C-8FFC-D52802BC1A04}"/>
                  </a:ext>
                </a:extLst>
              </p:cNvPr>
              <p:cNvSpPr txBox="1"/>
              <p:nvPr/>
            </p:nvSpPr>
            <p:spPr>
              <a:xfrm>
                <a:off x="1399160" y="5496183"/>
                <a:ext cx="4007013" cy="4253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b="1" i="0" u="none" strike="noStrike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defRPr>
                </a:lvl1pPr>
              </a:lstStyle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rPr>
                  <a:t>(3) Backtrack and connect to worldview/values.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DFDAA1D-E6DF-46BB-8159-14168E750946}"/>
                  </a:ext>
                </a:extLst>
              </p:cNvPr>
              <p:cNvSpPr txBox="1"/>
              <p:nvPr/>
            </p:nvSpPr>
            <p:spPr>
              <a:xfrm>
                <a:off x="1689520" y="5881121"/>
                <a:ext cx="4566200" cy="814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457200" marR="0" indent="45720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defRPr sz="1200">
                    <a:solidFill>
                      <a:schemeClr val="bg1"/>
                    </a:solidFill>
                    <a:effectLst/>
                    <a:ea typeface="Arial" panose="020B0604020202020204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 Light"/>
                    <a:cs typeface="+mn-cs"/>
                  </a:rPr>
                  <a:t>“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 Light"/>
                    <a:cs typeface="+mn-cs"/>
                  </a:rPr>
                  <a:t>If you had  [agenda goal], what would it do for you?”  </a:t>
                </a:r>
                <a:r>
                  <a:rPr kumimoji="0" lang="en-US" sz="18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 Light"/>
                    <a:cs typeface="+mn-cs"/>
                  </a:rPr>
                  <a:t>-</a:t>
                </a:r>
                <a:r>
                  <a:rPr kumimoji="0" lang="en-US" sz="180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 Light"/>
                    <a:cs typeface="+mn-cs"/>
                  </a:rPr>
                  <a:t>or-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 Light"/>
                    <a:cs typeface="+mn-cs"/>
                  </a:rPr>
                  <a:t>“Why is that really important to you?”  </a:t>
                </a:r>
                <a:r>
                  <a:rPr kumimoji="0" lang="en-US" sz="18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 Light"/>
                    <a:cs typeface="+mn-cs"/>
                  </a:rPr>
                  <a:t>-</a:t>
                </a:r>
                <a:r>
                  <a:rPr kumimoji="0" lang="en-US" sz="180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 Light"/>
                    <a:cs typeface="+mn-cs"/>
                  </a:rPr>
                  <a:t>or-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 Light"/>
                    <a:cs typeface="+mn-cs"/>
                  </a:rPr>
                  <a:t>“What would that give you?”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9B5975-6FE7-48FC-8930-7453953192A3}"/>
                </a:ext>
              </a:extLst>
            </p:cNvPr>
            <p:cNvSpPr txBox="1"/>
            <p:nvPr/>
          </p:nvSpPr>
          <p:spPr>
            <a:xfrm>
              <a:off x="2031107" y="6508031"/>
              <a:ext cx="3738906" cy="5091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2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Try to find 2-3 Values that are important to them.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5198362-C4AB-4938-8A5F-4A51DA25AD75}"/>
              </a:ext>
            </a:extLst>
          </p:cNvPr>
          <p:cNvGrpSpPr/>
          <p:nvPr/>
        </p:nvGrpSpPr>
        <p:grpSpPr>
          <a:xfrm>
            <a:off x="5231556" y="5016723"/>
            <a:ext cx="6343800" cy="1841277"/>
            <a:chOff x="6526971" y="4322228"/>
            <a:chExt cx="5335870" cy="162352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853BCA0-5E3A-41E5-A539-75B04822B861}"/>
                </a:ext>
              </a:extLst>
            </p:cNvPr>
            <p:cNvSpPr/>
            <p:nvPr/>
          </p:nvSpPr>
          <p:spPr>
            <a:xfrm>
              <a:off x="6526971" y="4508709"/>
              <a:ext cx="5263134" cy="12416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8E6C6CE-91FF-4767-A025-60EB74CE658E}"/>
                </a:ext>
              </a:extLst>
            </p:cNvPr>
            <p:cNvSpPr txBox="1"/>
            <p:nvPr/>
          </p:nvSpPr>
          <p:spPr>
            <a:xfrm>
              <a:off x="6599706" y="4322228"/>
              <a:ext cx="5263135" cy="16235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 </a:t>
              </a:r>
            </a:p>
            <a:p>
              <a:pPr marL="0" marR="0" lvl="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7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(5)  Get the Evidence</a:t>
              </a:r>
              <a:r>
                <a:rPr kumimoji="0" lang="en-US" sz="17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: </a:t>
              </a:r>
            </a:p>
            <a:p>
              <a:pPr marL="171450" marR="0" lvl="1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7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On a Scale of 1 to 10, where are you now with [issue] ? </a:t>
              </a:r>
            </a:p>
            <a:p>
              <a:pPr marL="171450" marR="0" lvl="1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7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“If at a [#] now, what is a reasonable number you would like to be by the end of the session?”</a:t>
              </a:r>
            </a:p>
            <a:p>
              <a:pPr marL="171450" marR="0" lvl="1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7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“How would you know you were a [#]?” 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0E22B06-EB90-44CA-B3C3-12257E762597}"/>
              </a:ext>
            </a:extLst>
          </p:cNvPr>
          <p:cNvSpPr txBox="1"/>
          <p:nvPr/>
        </p:nvSpPr>
        <p:spPr>
          <a:xfrm>
            <a:off x="9508446" y="1608637"/>
            <a:ext cx="1984248" cy="34624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effectLst/>
                <a:ea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cs typeface="+mn-cs"/>
              </a:rPr>
              <a:t>(4) Set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cs typeface="+mn-cs"/>
              </a:rPr>
              <a:t> the Agenda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cs typeface="+mn-cs"/>
              </a:rPr>
              <a:t>“If you could have 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cs typeface="+mn-cs"/>
              </a:rPr>
              <a:t>[Agenda goal] </a:t>
            </a: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cs typeface="+mn-cs"/>
              </a:rPr>
              <a:t>and experience more 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cs typeface="+mn-cs"/>
              </a:rPr>
              <a:t>[Value 1] </a:t>
            </a: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cs typeface="+mn-cs"/>
              </a:rPr>
              <a:t>and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cs typeface="+mn-cs"/>
              </a:rPr>
              <a:t> [Value 2] </a:t>
            </a: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cs typeface="+mn-cs"/>
              </a:rPr>
              <a:t>(so you can have more </a:t>
            </a:r>
            <a:r>
              <a:rPr kumimoji="0" lang="en-US" sz="17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cs typeface="+mn-cs"/>
              </a:rPr>
              <a:t>[core value]</a:t>
            </a: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cs typeface="+mn-cs"/>
              </a:rPr>
              <a:t>)</a:t>
            </a:r>
            <a:r>
              <a:rPr kumimoji="0" lang="en-US" sz="17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cs typeface="+mn-cs"/>
              </a:rPr>
              <a:t>, </a:t>
            </a: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cs typeface="+mn-cs"/>
              </a:rPr>
              <a:t>would that be a great use of our time?”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cs typeface="+mn-cs"/>
              </a:rPr>
              <a:t> 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F472797-DCB6-4F0F-BE82-7C0C4D6A4EA5}"/>
              </a:ext>
            </a:extLst>
          </p:cNvPr>
          <p:cNvGrpSpPr/>
          <p:nvPr/>
        </p:nvGrpSpPr>
        <p:grpSpPr>
          <a:xfrm>
            <a:off x="2816011" y="267385"/>
            <a:ext cx="5933960" cy="1170770"/>
            <a:chOff x="3047082" y="540949"/>
            <a:chExt cx="5933960" cy="1170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1A7A91-A857-421F-87AF-BCC0617FBA29}"/>
                </a:ext>
              </a:extLst>
            </p:cNvPr>
            <p:cNvSpPr txBox="1"/>
            <p:nvPr/>
          </p:nvSpPr>
          <p:spPr>
            <a:xfrm>
              <a:off x="3047082" y="540949"/>
              <a:ext cx="2618197" cy="11707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 sz="2400" b="1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/>
                  <a:cs typeface="+mn-cs"/>
                </a:rPr>
                <a:t>PUTTING IT TOGETHER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555D82-B303-40A0-AF60-0E4467ECE16A}"/>
                </a:ext>
              </a:extLst>
            </p:cNvPr>
            <p:cNvSpPr txBox="1"/>
            <p:nvPr/>
          </p:nvSpPr>
          <p:spPr>
            <a:xfrm>
              <a:off x="5693425" y="622831"/>
              <a:ext cx="328761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1" i="0" u="none" strike="noStrike" cap="none" spc="0" normalizeH="0" baseline="0">
                  <a:ln>
                    <a:solidFill>
                      <a:prstClr val="white"/>
                    </a:solidFill>
                  </a:ln>
                  <a:noFill/>
                  <a:effectLst/>
                  <a:uLnTx/>
                  <a:uFillTx/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noFill/>
                  <a:effectLst/>
                  <a:uLnTx/>
                  <a:uFillTx/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THE TOPIC &amp;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noFill/>
                  <a:effectLst/>
                  <a:uLnTx/>
                  <a:uFillTx/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GOAL “SCRIPT”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5E04007-F8AF-4AFB-B80C-CA4BC6067A9C}"/>
                </a:ext>
              </a:extLst>
            </p:cNvPr>
            <p:cNvCxnSpPr/>
            <p:nvPr/>
          </p:nvCxnSpPr>
          <p:spPr>
            <a:xfrm>
              <a:off x="5462625" y="685502"/>
              <a:ext cx="0" cy="73152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50BED71D-A5A2-46DF-BBF5-75A562195BD4}"/>
              </a:ext>
            </a:extLst>
          </p:cNvPr>
          <p:cNvSpPr txBox="1"/>
          <p:nvPr/>
        </p:nvSpPr>
        <p:spPr>
          <a:xfrm rot="5400000">
            <a:off x="9619400" y="1666368"/>
            <a:ext cx="46940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1" i="0" u="none" strike="noStrike" cap="none" spc="0" normalizeH="0" baseline="0">
                <a:ln>
                  <a:noFill/>
                </a:ln>
                <a:solidFill>
                  <a:prstClr val="white">
                    <a:alpha val="30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30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“SCRIPT”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2E81FD89-90C2-4B7E-8920-54AEC55D9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sp>
        <p:nvSpPr>
          <p:cNvPr id="34" name="Picture Placeholder 1">
            <a:extLst>
              <a:ext uri="{FF2B5EF4-FFF2-40B4-BE49-F238E27FC236}">
                <a16:creationId xmlns:a16="http://schemas.microsoft.com/office/drawing/2014/main" id="{7BC850E5-32F1-4637-BF36-DC13B96C2FA2}"/>
              </a:ext>
            </a:extLst>
          </p:cNvPr>
          <p:cNvSpPr txBox="1">
            <a:spLocks/>
          </p:cNvSpPr>
          <p:nvPr/>
        </p:nvSpPr>
        <p:spPr>
          <a:xfrm>
            <a:off x="4022419" y="3596155"/>
            <a:ext cx="822960" cy="822960"/>
          </a:xfrm>
          <a:custGeom>
            <a:avLst/>
            <a:gdLst>
              <a:gd name="connsiteX0" fmla="*/ 867025 w 1734050"/>
              <a:gd name="connsiteY0" fmla="*/ 0 h 1734050"/>
              <a:gd name="connsiteX1" fmla="*/ 1734050 w 1734050"/>
              <a:gd name="connsiteY1" fmla="*/ 867025 h 1734050"/>
              <a:gd name="connsiteX2" fmla="*/ 867025 w 1734050"/>
              <a:gd name="connsiteY2" fmla="*/ 1734050 h 1734050"/>
              <a:gd name="connsiteX3" fmla="*/ 0 w 1734050"/>
              <a:gd name="connsiteY3" fmla="*/ 867025 h 1734050"/>
              <a:gd name="connsiteX4" fmla="*/ 867025 w 1734050"/>
              <a:gd name="connsiteY4" fmla="*/ 0 h 173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4050" h="1734050">
                <a:moveTo>
                  <a:pt x="867025" y="0"/>
                </a:moveTo>
                <a:cubicBezTo>
                  <a:pt x="1345870" y="0"/>
                  <a:pt x="1734050" y="388180"/>
                  <a:pt x="1734050" y="867025"/>
                </a:cubicBezTo>
                <a:cubicBezTo>
                  <a:pt x="1734050" y="1345870"/>
                  <a:pt x="1345870" y="1734050"/>
                  <a:pt x="867025" y="1734050"/>
                </a:cubicBezTo>
                <a:cubicBezTo>
                  <a:pt x="388180" y="1734050"/>
                  <a:pt x="0" y="1345870"/>
                  <a:pt x="0" y="867025"/>
                </a:cubicBezTo>
                <a:cubicBezTo>
                  <a:pt x="0" y="388180"/>
                  <a:pt x="388180" y="0"/>
                  <a:pt x="867025" y="0"/>
                </a:cubicBezTo>
                <a:close/>
              </a:path>
            </a:pathLst>
          </a:custGeom>
          <a:solidFill>
            <a:schemeClr val="accent6"/>
          </a:solidFill>
          <a:ln w="66675">
            <a:solidFill>
              <a:schemeClr val="accent2"/>
            </a:solidFill>
          </a:ln>
        </p:spPr>
      </p: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1AB50EC5-F605-4406-AF4A-26EDDCDEED5A}"/>
              </a:ext>
            </a:extLst>
          </p:cNvPr>
          <p:cNvSpPr txBox="1">
            <a:spLocks/>
          </p:cNvSpPr>
          <p:nvPr/>
        </p:nvSpPr>
        <p:spPr>
          <a:xfrm>
            <a:off x="11363325" y="6210300"/>
            <a:ext cx="424058" cy="2476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44C24D-871C-4FD3-9EF1-2959A0BE8454}" type="slidenum">
              <a:rPr lang="en-US" sz="1200" b="1" smtClean="0">
                <a:solidFill>
                  <a:schemeClr val="bg1"/>
                </a:solidFill>
              </a:rPr>
              <a:pPr/>
              <a:t>23</a:t>
            </a:fld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71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2431B6-4B1C-4CFE-A3C7-87D13105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24</a:t>
            </a:fld>
            <a:endParaRPr lang="en-US"/>
          </a:p>
        </p:txBody>
      </p:sp>
      <p:pic>
        <p:nvPicPr>
          <p:cNvPr id="23" name="Picture Placeholder 22" descr="Two people looking at a book&#10;&#10;Description automatically generated with low confidence">
            <a:extLst>
              <a:ext uri="{FF2B5EF4-FFF2-40B4-BE49-F238E27FC236}">
                <a16:creationId xmlns:a16="http://schemas.microsoft.com/office/drawing/2014/main" id="{0CB637E2-4E2C-42E7-A7DF-8CF67FD6D3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>
            <a:fillRect/>
          </a:stretch>
        </p:blipFill>
        <p:spPr/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1AFBD2-54E6-40FA-A277-22506C8796C8}"/>
              </a:ext>
            </a:extLst>
          </p:cNvPr>
          <p:cNvGrpSpPr/>
          <p:nvPr/>
        </p:nvGrpSpPr>
        <p:grpSpPr>
          <a:xfrm>
            <a:off x="4288971" y="2099163"/>
            <a:ext cx="3614058" cy="3439184"/>
            <a:chOff x="2206942" y="527844"/>
            <a:chExt cx="5413375" cy="5151437"/>
          </a:xfrm>
        </p:grpSpPr>
        <p:sp>
          <p:nvSpPr>
            <p:cNvPr id="3" name="Google Shape;1185;p64">
              <a:extLst>
                <a:ext uri="{FF2B5EF4-FFF2-40B4-BE49-F238E27FC236}">
                  <a16:creationId xmlns:a16="http://schemas.microsoft.com/office/drawing/2014/main" id="{96D1BC38-9296-4623-BCBA-F1F440B7081E}"/>
                </a:ext>
              </a:extLst>
            </p:cNvPr>
            <p:cNvSpPr/>
            <p:nvPr/>
          </p:nvSpPr>
          <p:spPr>
            <a:xfrm>
              <a:off x="5091430" y="705644"/>
              <a:ext cx="2528887" cy="3890962"/>
            </a:xfrm>
            <a:custGeom>
              <a:avLst/>
              <a:gdLst/>
              <a:ahLst/>
              <a:cxnLst/>
              <a:rect l="l" t="t" r="r" b="b"/>
              <a:pathLst>
                <a:path w="514" h="790" extrusionOk="0">
                  <a:moveTo>
                    <a:pt x="215" y="243"/>
                  </a:moveTo>
                  <a:cubicBezTo>
                    <a:pt x="262" y="395"/>
                    <a:pt x="227" y="577"/>
                    <a:pt x="227" y="577"/>
                  </a:cubicBezTo>
                  <a:cubicBezTo>
                    <a:pt x="227" y="577"/>
                    <a:pt x="227" y="577"/>
                    <a:pt x="227" y="577"/>
                  </a:cubicBezTo>
                  <a:cubicBezTo>
                    <a:pt x="206" y="688"/>
                    <a:pt x="114" y="775"/>
                    <a:pt x="0" y="790"/>
                  </a:cubicBezTo>
                  <a:cubicBezTo>
                    <a:pt x="0" y="790"/>
                    <a:pt x="0" y="790"/>
                    <a:pt x="0" y="790"/>
                  </a:cubicBezTo>
                  <a:cubicBezTo>
                    <a:pt x="0" y="790"/>
                    <a:pt x="184" y="771"/>
                    <a:pt x="313" y="679"/>
                  </a:cubicBezTo>
                  <a:cubicBezTo>
                    <a:pt x="450" y="582"/>
                    <a:pt x="495" y="451"/>
                    <a:pt x="495" y="451"/>
                  </a:cubicBezTo>
                  <a:cubicBezTo>
                    <a:pt x="495" y="451"/>
                    <a:pt x="495" y="451"/>
                    <a:pt x="495" y="451"/>
                  </a:cubicBezTo>
                  <a:cubicBezTo>
                    <a:pt x="495" y="451"/>
                    <a:pt x="495" y="451"/>
                    <a:pt x="495" y="451"/>
                  </a:cubicBezTo>
                  <a:cubicBezTo>
                    <a:pt x="514" y="393"/>
                    <a:pt x="489" y="316"/>
                    <a:pt x="440" y="281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164" y="83"/>
                    <a:pt x="215" y="2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186;p64">
              <a:extLst>
                <a:ext uri="{FF2B5EF4-FFF2-40B4-BE49-F238E27FC236}">
                  <a16:creationId xmlns:a16="http://schemas.microsoft.com/office/drawing/2014/main" id="{475B75E8-2898-49DD-B5A8-22414BD947D6}"/>
                </a:ext>
              </a:extLst>
            </p:cNvPr>
            <p:cNvSpPr/>
            <p:nvPr/>
          </p:nvSpPr>
          <p:spPr>
            <a:xfrm>
              <a:off x="2572067" y="527844"/>
              <a:ext cx="3808412" cy="3019425"/>
            </a:xfrm>
            <a:custGeom>
              <a:avLst/>
              <a:gdLst/>
              <a:ahLst/>
              <a:cxnLst/>
              <a:rect l="l" t="t" r="r" b="b"/>
              <a:pathLst>
                <a:path w="774" h="613" extrusionOk="0">
                  <a:moveTo>
                    <a:pt x="601" y="333"/>
                  </a:moveTo>
                  <a:cubicBezTo>
                    <a:pt x="601" y="333"/>
                    <a:pt x="601" y="333"/>
                    <a:pt x="601" y="333"/>
                  </a:cubicBezTo>
                  <a:cubicBezTo>
                    <a:pt x="685" y="377"/>
                    <a:pt x="743" y="464"/>
                    <a:pt x="743" y="565"/>
                  </a:cubicBezTo>
                  <a:cubicBezTo>
                    <a:pt x="743" y="582"/>
                    <a:pt x="741" y="597"/>
                    <a:pt x="739" y="613"/>
                  </a:cubicBezTo>
                  <a:cubicBezTo>
                    <a:pt x="739" y="613"/>
                    <a:pt x="739" y="613"/>
                    <a:pt x="739" y="613"/>
                  </a:cubicBezTo>
                  <a:cubicBezTo>
                    <a:pt x="739" y="613"/>
                    <a:pt x="774" y="431"/>
                    <a:pt x="727" y="279"/>
                  </a:cubicBezTo>
                  <a:cubicBezTo>
                    <a:pt x="676" y="119"/>
                    <a:pt x="566" y="36"/>
                    <a:pt x="566" y="36"/>
                  </a:cubicBezTo>
                  <a:cubicBezTo>
                    <a:pt x="516" y="0"/>
                    <a:pt x="436" y="0"/>
                    <a:pt x="386" y="36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3" y="315"/>
                    <a:pt x="115" y="237"/>
                    <a:pt x="282" y="239"/>
                  </a:cubicBezTo>
                  <a:cubicBezTo>
                    <a:pt x="440" y="240"/>
                    <a:pt x="601" y="333"/>
                    <a:pt x="601" y="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187;p64">
              <a:extLst>
                <a:ext uri="{FF2B5EF4-FFF2-40B4-BE49-F238E27FC236}">
                  <a16:creationId xmlns:a16="http://schemas.microsoft.com/office/drawing/2014/main" id="{292E60FC-2CBD-43F8-B32E-EC510B781432}"/>
                </a:ext>
              </a:extLst>
            </p:cNvPr>
            <p:cNvSpPr/>
            <p:nvPr/>
          </p:nvSpPr>
          <p:spPr>
            <a:xfrm>
              <a:off x="2832417" y="2380456"/>
              <a:ext cx="3257550" cy="3298825"/>
            </a:xfrm>
            <a:custGeom>
              <a:avLst/>
              <a:gdLst/>
              <a:ahLst/>
              <a:cxnLst/>
              <a:rect l="l" t="t" r="r" b="b"/>
              <a:pathLst>
                <a:path w="662" h="670" extrusionOk="0">
                  <a:moveTo>
                    <a:pt x="182" y="305"/>
                  </a:moveTo>
                  <a:cubicBezTo>
                    <a:pt x="183" y="305"/>
                    <a:pt x="183" y="305"/>
                    <a:pt x="183" y="305"/>
                  </a:cubicBezTo>
                  <a:cubicBezTo>
                    <a:pt x="166" y="270"/>
                    <a:pt x="156" y="231"/>
                    <a:pt x="156" y="189"/>
                  </a:cubicBezTo>
                  <a:cubicBezTo>
                    <a:pt x="156" y="115"/>
                    <a:pt x="187" y="48"/>
                    <a:pt x="237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7" y="0"/>
                    <a:pt x="103" y="123"/>
                    <a:pt x="52" y="273"/>
                  </a:cubicBezTo>
                  <a:cubicBezTo>
                    <a:pt x="0" y="429"/>
                    <a:pt x="38" y="559"/>
                    <a:pt x="39" y="565"/>
                  </a:cubicBezTo>
                  <a:cubicBezTo>
                    <a:pt x="39" y="565"/>
                    <a:pt x="39" y="565"/>
                    <a:pt x="39" y="565"/>
                  </a:cubicBezTo>
                  <a:cubicBezTo>
                    <a:pt x="58" y="623"/>
                    <a:pt x="123" y="670"/>
                    <a:pt x="184" y="670"/>
                  </a:cubicBezTo>
                  <a:cubicBezTo>
                    <a:pt x="662" y="670"/>
                    <a:pt x="662" y="670"/>
                    <a:pt x="662" y="670"/>
                  </a:cubicBezTo>
                  <a:cubicBezTo>
                    <a:pt x="662" y="670"/>
                    <a:pt x="523" y="668"/>
                    <a:pt x="388" y="568"/>
                  </a:cubicBezTo>
                  <a:cubicBezTo>
                    <a:pt x="261" y="473"/>
                    <a:pt x="182" y="305"/>
                    <a:pt x="182" y="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endParaRPr>
                <a:solidFill>
                  <a:schemeClr val="dk1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188;p64">
              <a:extLst>
                <a:ext uri="{FF2B5EF4-FFF2-40B4-BE49-F238E27FC236}">
                  <a16:creationId xmlns:a16="http://schemas.microsoft.com/office/drawing/2014/main" id="{45A58958-DF94-44B0-AE83-BD6038CEAFB3}"/>
                </a:ext>
              </a:extLst>
            </p:cNvPr>
            <p:cNvSpPr/>
            <p:nvPr/>
          </p:nvSpPr>
          <p:spPr>
            <a:xfrm>
              <a:off x="2206942" y="1696244"/>
              <a:ext cx="3321050" cy="3465512"/>
            </a:xfrm>
            <a:custGeom>
              <a:avLst/>
              <a:gdLst/>
              <a:ahLst/>
              <a:cxnLst/>
              <a:rect l="l" t="t" r="r" b="b"/>
              <a:pathLst>
                <a:path w="675" h="704" extrusionOk="0">
                  <a:moveTo>
                    <a:pt x="179" y="412"/>
                  </a:moveTo>
                  <a:cubicBezTo>
                    <a:pt x="230" y="262"/>
                    <a:pt x="364" y="139"/>
                    <a:pt x="364" y="139"/>
                  </a:cubicBezTo>
                  <a:cubicBezTo>
                    <a:pt x="364" y="139"/>
                    <a:pt x="364" y="139"/>
                    <a:pt x="364" y="139"/>
                  </a:cubicBezTo>
                  <a:cubicBezTo>
                    <a:pt x="412" y="93"/>
                    <a:pt x="478" y="65"/>
                    <a:pt x="550" y="65"/>
                  </a:cubicBezTo>
                  <a:cubicBezTo>
                    <a:pt x="595" y="65"/>
                    <a:pt x="638" y="76"/>
                    <a:pt x="675" y="96"/>
                  </a:cubicBezTo>
                  <a:cubicBezTo>
                    <a:pt x="675" y="96"/>
                    <a:pt x="675" y="96"/>
                    <a:pt x="675" y="96"/>
                  </a:cubicBezTo>
                  <a:cubicBezTo>
                    <a:pt x="675" y="96"/>
                    <a:pt x="514" y="3"/>
                    <a:pt x="356" y="2"/>
                  </a:cubicBezTo>
                  <a:cubicBezTo>
                    <a:pt x="189" y="0"/>
                    <a:pt x="77" y="78"/>
                    <a:pt x="74" y="79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25" y="115"/>
                    <a:pt x="0" y="192"/>
                    <a:pt x="19" y="250"/>
                  </a:cubicBezTo>
                  <a:cubicBezTo>
                    <a:pt x="166" y="704"/>
                    <a:pt x="166" y="704"/>
                    <a:pt x="166" y="704"/>
                  </a:cubicBezTo>
                  <a:cubicBezTo>
                    <a:pt x="165" y="698"/>
                    <a:pt x="127" y="568"/>
                    <a:pt x="179" y="4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endParaRPr>
                <a:solidFill>
                  <a:schemeClr val="dk1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189;p64">
              <a:extLst>
                <a:ext uri="{FF2B5EF4-FFF2-40B4-BE49-F238E27FC236}">
                  <a16:creationId xmlns:a16="http://schemas.microsoft.com/office/drawing/2014/main" id="{D70395BB-5173-4B74-A3BB-3BA927FA50C9}"/>
                </a:ext>
              </a:extLst>
            </p:cNvPr>
            <p:cNvSpPr/>
            <p:nvPr/>
          </p:nvSpPr>
          <p:spPr>
            <a:xfrm>
              <a:off x="3727767" y="2926556"/>
              <a:ext cx="3798887" cy="2752725"/>
            </a:xfrm>
            <a:custGeom>
              <a:avLst/>
              <a:gdLst/>
              <a:ahLst/>
              <a:cxnLst/>
              <a:rect l="l" t="t" r="r" b="b"/>
              <a:pathLst>
                <a:path w="772" h="559" extrusionOk="0">
                  <a:moveTo>
                    <a:pt x="772" y="0"/>
                  </a:moveTo>
                  <a:cubicBezTo>
                    <a:pt x="772" y="0"/>
                    <a:pt x="727" y="131"/>
                    <a:pt x="590" y="228"/>
                  </a:cubicBezTo>
                  <a:cubicBezTo>
                    <a:pt x="461" y="320"/>
                    <a:pt x="277" y="339"/>
                    <a:pt x="277" y="339"/>
                  </a:cubicBezTo>
                  <a:cubicBezTo>
                    <a:pt x="277" y="339"/>
                    <a:pt x="277" y="339"/>
                    <a:pt x="277" y="339"/>
                  </a:cubicBezTo>
                  <a:cubicBezTo>
                    <a:pt x="265" y="341"/>
                    <a:pt x="253" y="342"/>
                    <a:pt x="241" y="342"/>
                  </a:cubicBezTo>
                  <a:cubicBezTo>
                    <a:pt x="136" y="342"/>
                    <a:pt x="45" y="281"/>
                    <a:pt x="1" y="194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79" y="362"/>
                    <a:pt x="206" y="457"/>
                  </a:cubicBezTo>
                  <a:cubicBezTo>
                    <a:pt x="341" y="557"/>
                    <a:pt x="480" y="559"/>
                    <a:pt x="480" y="559"/>
                  </a:cubicBezTo>
                  <a:cubicBezTo>
                    <a:pt x="480" y="559"/>
                    <a:pt x="480" y="559"/>
                    <a:pt x="480" y="559"/>
                  </a:cubicBezTo>
                  <a:cubicBezTo>
                    <a:pt x="541" y="559"/>
                    <a:pt x="606" y="512"/>
                    <a:pt x="625" y="454"/>
                  </a:cubicBezTo>
                  <a:cubicBezTo>
                    <a:pt x="772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D9087DC-3615-4156-806A-D4B8304A3C48}"/>
              </a:ext>
            </a:extLst>
          </p:cNvPr>
          <p:cNvSpPr txBox="1"/>
          <p:nvPr/>
        </p:nvSpPr>
        <p:spPr>
          <a:xfrm>
            <a:off x="1940681" y="402406"/>
            <a:ext cx="83106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800" spc="3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/>
              <a:t>A MODIFIED</a:t>
            </a:r>
          </a:p>
          <a:p>
            <a:pPr algn="ctr">
              <a:lnSpc>
                <a:spcPct val="100000"/>
              </a:lnSpc>
            </a:pPr>
            <a:r>
              <a:rPr lang="en-US" sz="3200" dirty="0"/>
              <a:t> T-GROW MODEL FOR COACHING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63C975-AA13-4EC4-805E-656E8C4C0706}"/>
              </a:ext>
            </a:extLst>
          </p:cNvPr>
          <p:cNvSpPr txBox="1"/>
          <p:nvPr/>
        </p:nvSpPr>
        <p:spPr>
          <a:xfrm>
            <a:off x="5608087" y="2463198"/>
            <a:ext cx="898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TOPIC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8C4FBB-63DB-4CDD-92A3-2024ABE9A433}"/>
              </a:ext>
            </a:extLst>
          </p:cNvPr>
          <p:cNvSpPr txBox="1"/>
          <p:nvPr/>
        </p:nvSpPr>
        <p:spPr>
          <a:xfrm>
            <a:off x="6881341" y="3333455"/>
            <a:ext cx="1021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sz="20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GOAL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080BE3-E0A2-424B-8644-D49AA698C98D}"/>
              </a:ext>
            </a:extLst>
          </p:cNvPr>
          <p:cNvSpPr txBox="1"/>
          <p:nvPr/>
        </p:nvSpPr>
        <p:spPr>
          <a:xfrm>
            <a:off x="4301335" y="3211900"/>
            <a:ext cx="1015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dirty="0"/>
              <a:t>WAY</a:t>
            </a:r>
          </a:p>
          <a:p>
            <a:r>
              <a:rPr lang="en-US" dirty="0"/>
              <a:t>FORWARD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18D0E9-0320-443E-8375-D64BCDEAE9C2}"/>
              </a:ext>
            </a:extLst>
          </p:cNvPr>
          <p:cNvSpPr txBox="1"/>
          <p:nvPr/>
        </p:nvSpPr>
        <p:spPr>
          <a:xfrm>
            <a:off x="4877576" y="5010377"/>
            <a:ext cx="953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latin typeface="+mj-lt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OPTIONS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07A43-A926-4546-AA49-35AB87ACABC6}"/>
              </a:ext>
            </a:extLst>
          </p:cNvPr>
          <p:cNvSpPr txBox="1"/>
          <p:nvPr/>
        </p:nvSpPr>
        <p:spPr>
          <a:xfrm>
            <a:off x="6295982" y="4949076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dirty="0"/>
              <a:t>REALITY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194F0E-2B37-486B-817B-7A6C2A5C2EB5}"/>
              </a:ext>
            </a:extLst>
          </p:cNvPr>
          <p:cNvSpPr txBox="1"/>
          <p:nvPr/>
        </p:nvSpPr>
        <p:spPr>
          <a:xfrm>
            <a:off x="4706548" y="1417620"/>
            <a:ext cx="253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2000" dirty="0"/>
              <a:t>Appreciative Inquiry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Mindset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9695A1-9384-4785-BD75-10AEB256BEAC}"/>
              </a:ext>
            </a:extLst>
          </p:cNvPr>
          <p:cNvSpPr txBox="1"/>
          <p:nvPr/>
        </p:nvSpPr>
        <p:spPr>
          <a:xfrm>
            <a:off x="7840498" y="2717902"/>
            <a:ext cx="2916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2000" b="1" dirty="0"/>
              <a:t>Agenda and Evidence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dirty="0"/>
              <a:t>Positive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dirty="0"/>
              <a:t>Backtracking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06185F-AA98-4832-8498-C0EC70D24859}"/>
              </a:ext>
            </a:extLst>
          </p:cNvPr>
          <p:cNvSpPr txBox="1"/>
          <p:nvPr/>
        </p:nvSpPr>
        <p:spPr>
          <a:xfrm>
            <a:off x="188923" y="5861512"/>
            <a:ext cx="5419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>
                  <a:solidFill>
                    <a:schemeClr val="bg1">
                      <a:alpha val="52000"/>
                    </a:schemeClr>
                  </a:solidFill>
                </a:ln>
                <a:noFill/>
                <a:latin typeface="+mj-lt"/>
              </a:rPr>
              <a:t>T-GROW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D93E91-337B-4189-BBA2-96B32E8C3BA8}"/>
              </a:ext>
            </a:extLst>
          </p:cNvPr>
          <p:cNvSpPr txBox="1"/>
          <p:nvPr/>
        </p:nvSpPr>
        <p:spPr>
          <a:xfrm>
            <a:off x="5193447" y="5861512"/>
            <a:ext cx="5419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>
                  <a:solidFill>
                    <a:schemeClr val="bg1">
                      <a:alpha val="52000"/>
                    </a:schemeClr>
                  </a:solidFill>
                </a:ln>
                <a:noFill/>
                <a:latin typeface="+mj-lt"/>
              </a:rPr>
              <a:t>T-GROW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06A0B7-C01C-4206-8F20-CE13ED129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85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DD4E31BD-B36B-45D4-83C7-5153C57302D7}"/>
              </a:ext>
            </a:extLst>
          </p:cNvPr>
          <p:cNvGrpSpPr/>
          <p:nvPr/>
        </p:nvGrpSpPr>
        <p:grpSpPr>
          <a:xfrm>
            <a:off x="865601" y="3507379"/>
            <a:ext cx="2672513" cy="2672513"/>
            <a:chOff x="865601" y="3507379"/>
            <a:chExt cx="2672513" cy="267251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FB04376-90E6-4E05-AAA6-21F3DF212FB1}"/>
                </a:ext>
              </a:extLst>
            </p:cNvPr>
            <p:cNvSpPr/>
            <p:nvPr/>
          </p:nvSpPr>
          <p:spPr>
            <a:xfrm>
              <a:off x="865601" y="3507379"/>
              <a:ext cx="2672513" cy="267251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BF3495A-354B-4A17-9130-8E7B68306AB1}"/>
                </a:ext>
              </a:extLst>
            </p:cNvPr>
            <p:cNvGrpSpPr/>
            <p:nvPr/>
          </p:nvGrpSpPr>
          <p:grpSpPr>
            <a:xfrm>
              <a:off x="1495603" y="4208194"/>
              <a:ext cx="1412508" cy="1270882"/>
              <a:chOff x="1507238" y="4192562"/>
              <a:chExt cx="1412508" cy="1270882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4FF423-D36A-4BF9-BDEF-19B58EA2BEC8}"/>
                  </a:ext>
                </a:extLst>
              </p:cNvPr>
              <p:cNvSpPr txBox="1"/>
              <p:nvPr/>
            </p:nvSpPr>
            <p:spPr>
              <a:xfrm>
                <a:off x="1507238" y="4764470"/>
                <a:ext cx="1412508" cy="6989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R="0" lv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defRPr b="1" u="none" strike="noStrike">
                    <a:effectLst/>
                    <a:latin typeface="+mj-lt"/>
                    <a:ea typeface="Arial" panose="020B0604020202020204" pitchFamily="34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 Black"/>
                    <a:cs typeface="+mn-cs"/>
                  </a:rPr>
                  <a:t>REPORT OUT.</a:t>
                </a:r>
              </a:p>
            </p:txBody>
          </p:sp>
          <p:pic>
            <p:nvPicPr>
              <p:cNvPr id="45" name="Graphic 44">
                <a:extLst>
                  <a:ext uri="{FF2B5EF4-FFF2-40B4-BE49-F238E27FC236}">
                    <a16:creationId xmlns:a16="http://schemas.microsoft.com/office/drawing/2014/main" id="{7F8A75ED-D817-46DF-9450-52E65B6CB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25669" y="4192562"/>
                <a:ext cx="548640" cy="548640"/>
              </a:xfrm>
              <a:prstGeom prst="rect">
                <a:avLst/>
              </a:prstGeom>
            </p:spPr>
          </p:pic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64396-16BD-450E-A297-E195A026AF32}"/>
              </a:ext>
            </a:extLst>
          </p:cNvPr>
          <p:cNvSpPr/>
          <p:nvPr/>
        </p:nvSpPr>
        <p:spPr>
          <a:xfrm>
            <a:off x="5215999" y="1074280"/>
            <a:ext cx="6101957" cy="460513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A732B943-3B39-4EEE-B6BB-B47C4F363363}"/>
              </a:ext>
            </a:extLst>
          </p:cNvPr>
          <p:cNvSpPr txBox="1">
            <a:spLocks/>
          </p:cNvSpPr>
          <p:nvPr/>
        </p:nvSpPr>
        <p:spPr>
          <a:xfrm>
            <a:off x="4006536" y="1693543"/>
            <a:ext cx="2672514" cy="2672514"/>
          </a:xfrm>
          <a:custGeom>
            <a:avLst/>
            <a:gdLst>
              <a:gd name="connsiteX0" fmla="*/ 867025 w 1734050"/>
              <a:gd name="connsiteY0" fmla="*/ 0 h 1734050"/>
              <a:gd name="connsiteX1" fmla="*/ 1734050 w 1734050"/>
              <a:gd name="connsiteY1" fmla="*/ 867025 h 1734050"/>
              <a:gd name="connsiteX2" fmla="*/ 867025 w 1734050"/>
              <a:gd name="connsiteY2" fmla="*/ 1734050 h 1734050"/>
              <a:gd name="connsiteX3" fmla="*/ 0 w 1734050"/>
              <a:gd name="connsiteY3" fmla="*/ 867025 h 1734050"/>
              <a:gd name="connsiteX4" fmla="*/ 867025 w 1734050"/>
              <a:gd name="connsiteY4" fmla="*/ 0 h 173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4050" h="1734050">
                <a:moveTo>
                  <a:pt x="867025" y="0"/>
                </a:moveTo>
                <a:cubicBezTo>
                  <a:pt x="1345870" y="0"/>
                  <a:pt x="1734050" y="388180"/>
                  <a:pt x="1734050" y="867025"/>
                </a:cubicBezTo>
                <a:cubicBezTo>
                  <a:pt x="1734050" y="1345870"/>
                  <a:pt x="1345870" y="1734050"/>
                  <a:pt x="867025" y="1734050"/>
                </a:cubicBezTo>
                <a:cubicBezTo>
                  <a:pt x="388180" y="1734050"/>
                  <a:pt x="0" y="1345870"/>
                  <a:pt x="0" y="867025"/>
                </a:cubicBezTo>
                <a:cubicBezTo>
                  <a:pt x="0" y="388180"/>
                  <a:pt x="388180" y="0"/>
                  <a:pt x="86702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EE8321-6789-4850-98B0-6E0AA54B2DAF}"/>
              </a:ext>
            </a:extLst>
          </p:cNvPr>
          <p:cNvGrpSpPr/>
          <p:nvPr/>
        </p:nvGrpSpPr>
        <p:grpSpPr>
          <a:xfrm rot="19529148">
            <a:off x="3715721" y="1283316"/>
            <a:ext cx="3446648" cy="3749640"/>
            <a:chOff x="5194126" y="2001777"/>
            <a:chExt cx="1800038" cy="1958278"/>
          </a:xfrm>
        </p:grpSpPr>
        <p:sp>
          <p:nvSpPr>
            <p:cNvPr id="19" name="Picture Placeholder 1">
              <a:extLst>
                <a:ext uri="{FF2B5EF4-FFF2-40B4-BE49-F238E27FC236}">
                  <a16:creationId xmlns:a16="http://schemas.microsoft.com/office/drawing/2014/main" id="{7BD56C37-44CB-483B-ACCF-6FEA0A6BB6A3}"/>
                </a:ext>
              </a:extLst>
            </p:cNvPr>
            <p:cNvSpPr txBox="1">
              <a:spLocks/>
            </p:cNvSpPr>
            <p:nvPr/>
          </p:nvSpPr>
          <p:spPr>
            <a:xfrm>
              <a:off x="5194126" y="2033159"/>
              <a:ext cx="1800038" cy="1926896"/>
            </a:xfrm>
            <a:prstGeom prst="arc">
              <a:avLst>
                <a:gd name="adj1" fmla="val 11140180"/>
                <a:gd name="adj2" fmla="val 20237512"/>
              </a:avLst>
            </a:prstGeom>
            <a:noFill/>
            <a:ln w="31750">
              <a:solidFill>
                <a:schemeClr val="bg1"/>
              </a:solidFill>
              <a:tailEnd type="oval" w="lg" len="lg"/>
            </a:ln>
          </p:spPr>
        </p:sp>
        <p:sp>
          <p:nvSpPr>
            <p:cNvPr id="20" name="Picture Placeholder 1">
              <a:extLst>
                <a:ext uri="{FF2B5EF4-FFF2-40B4-BE49-F238E27FC236}">
                  <a16:creationId xmlns:a16="http://schemas.microsoft.com/office/drawing/2014/main" id="{DA249ABE-1BE1-486C-8587-B43689162D6D}"/>
                </a:ext>
              </a:extLst>
            </p:cNvPr>
            <p:cNvSpPr txBox="1">
              <a:spLocks/>
            </p:cNvSpPr>
            <p:nvPr/>
          </p:nvSpPr>
          <p:spPr>
            <a:xfrm flipV="1">
              <a:off x="5194126" y="2001777"/>
              <a:ext cx="1765066" cy="1765432"/>
            </a:xfrm>
            <a:prstGeom prst="arc">
              <a:avLst>
                <a:gd name="adj1" fmla="val 12115551"/>
                <a:gd name="adj2" fmla="val 21006826"/>
              </a:avLst>
            </a:prstGeom>
            <a:noFill/>
            <a:ln w="31750">
              <a:solidFill>
                <a:schemeClr val="bg1"/>
              </a:solidFill>
              <a:tailEnd type="oval" w="lg" len="lg"/>
            </a:ln>
          </p:spPr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9A53C39-17F2-436E-817B-94D0784AA38B}"/>
              </a:ext>
            </a:extLst>
          </p:cNvPr>
          <p:cNvSpPr txBox="1"/>
          <p:nvPr/>
        </p:nvSpPr>
        <p:spPr>
          <a:xfrm>
            <a:off x="4363935" y="2405027"/>
            <a:ext cx="1972735" cy="1336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lack"/>
                <a:ea typeface="Arial" panose="020B0604020202020204" pitchFamily="34" charset="0"/>
                <a:cs typeface="+mn-cs"/>
              </a:rPr>
              <a:t>PRACTICE WITH PARTNER USING YOUR CHECKLIST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lack"/>
              <a:ea typeface="Arial" panose="020B0604020202020204" pitchFamily="34" charset="0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6418328-705A-4211-B2EA-E3DD0502208A}"/>
              </a:ext>
            </a:extLst>
          </p:cNvPr>
          <p:cNvGrpSpPr/>
          <p:nvPr/>
        </p:nvGrpSpPr>
        <p:grpSpPr>
          <a:xfrm>
            <a:off x="7637426" y="1656549"/>
            <a:ext cx="2911908" cy="819183"/>
            <a:chOff x="7557867" y="1027898"/>
            <a:chExt cx="2911908" cy="81918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9A24C91-DAB8-4FF7-87EA-5D96BAC28520}"/>
                </a:ext>
              </a:extLst>
            </p:cNvPr>
            <p:cNvSpPr txBox="1"/>
            <p:nvPr/>
          </p:nvSpPr>
          <p:spPr>
            <a:xfrm>
              <a:off x="7557867" y="1027898"/>
              <a:ext cx="18156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Topic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: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0EC7A3A-121C-4AD8-B077-96FA328CA0FF}"/>
                </a:ext>
              </a:extLst>
            </p:cNvPr>
            <p:cNvSpPr txBox="1"/>
            <p:nvPr/>
          </p:nvSpPr>
          <p:spPr>
            <a:xfrm>
              <a:off x="7557867" y="1446971"/>
              <a:ext cx="291190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3pPr marL="285750" marR="0" lvl="2" indent="-28575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400" u="none" strike="noStrike">
                  <a:solidFill>
                    <a:schemeClr val="bg1"/>
                  </a:solidFill>
                  <a:effectLst/>
                  <a:ea typeface="Arial" panose="020B0604020202020204" pitchFamily="34" charset="0"/>
                </a:defRPr>
              </a:lvl3pPr>
            </a:lstStyle>
            <a:p>
              <a:pPr marL="285750" marR="0" lvl="2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cs typeface="+mn-cs"/>
                </a:rPr>
                <a:t>Appreciative Inquiry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D074C29-3307-4EC3-B2B4-8FABF1715803}"/>
              </a:ext>
            </a:extLst>
          </p:cNvPr>
          <p:cNvGrpSpPr/>
          <p:nvPr/>
        </p:nvGrpSpPr>
        <p:grpSpPr>
          <a:xfrm>
            <a:off x="7637426" y="3027890"/>
            <a:ext cx="3336318" cy="2164148"/>
            <a:chOff x="7721646" y="3012484"/>
            <a:chExt cx="3336318" cy="168188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CE62DA0-BCDC-4F31-9AB3-A24C81F0A32F}"/>
                </a:ext>
              </a:extLst>
            </p:cNvPr>
            <p:cNvSpPr txBox="1"/>
            <p:nvPr/>
          </p:nvSpPr>
          <p:spPr>
            <a:xfrm>
              <a:off x="7721646" y="3012484"/>
              <a:ext cx="162393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Goal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51353BC-3F61-4670-8BCA-90AD22651750}"/>
                </a:ext>
              </a:extLst>
            </p:cNvPr>
            <p:cNvSpPr txBox="1"/>
            <p:nvPr/>
          </p:nvSpPr>
          <p:spPr>
            <a:xfrm>
              <a:off x="7721646" y="3387938"/>
              <a:ext cx="291190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2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Agenda Question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153733A-F0BF-4F57-AF9E-A7AB3D4815A3}"/>
                </a:ext>
              </a:extLst>
            </p:cNvPr>
            <p:cNvSpPr txBox="1"/>
            <p:nvPr/>
          </p:nvSpPr>
          <p:spPr>
            <a:xfrm>
              <a:off x="7721646" y="3737815"/>
              <a:ext cx="333631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2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Backtrack: Connect to Worldview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6FEDD0E-3BBD-4511-B4AB-2A9397FE93A5}"/>
                </a:ext>
              </a:extLst>
            </p:cNvPr>
            <p:cNvSpPr txBox="1"/>
            <p:nvPr/>
          </p:nvSpPr>
          <p:spPr>
            <a:xfrm>
              <a:off x="7721646" y="4294262"/>
              <a:ext cx="291190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2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Evidence: Now &amp; End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68E90E6-5DC7-4B4A-AD33-A607E78B4FDC}"/>
              </a:ext>
            </a:extLst>
          </p:cNvPr>
          <p:cNvSpPr txBox="1"/>
          <p:nvPr/>
        </p:nvSpPr>
        <p:spPr>
          <a:xfrm>
            <a:off x="7528735" y="5950328"/>
            <a:ext cx="36961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1" i="0" u="none" strike="noStrike" cap="none" spc="0" normalizeH="0" baseline="0">
                <a:ln>
                  <a:noFill/>
                </a:ln>
                <a:solidFill>
                  <a:prstClr val="white">
                    <a:alpha val="30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30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TOPIC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B1145A5-C0A3-4081-A0C1-FCD00EEFD23F}"/>
              </a:ext>
            </a:extLst>
          </p:cNvPr>
          <p:cNvSpPr txBox="1"/>
          <p:nvPr/>
        </p:nvSpPr>
        <p:spPr>
          <a:xfrm>
            <a:off x="-38145" y="-544888"/>
            <a:ext cx="3288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1" i="0" u="none" strike="noStrike" cap="none" spc="0" normalizeH="0" baseline="0">
                <a:ln>
                  <a:noFill/>
                </a:ln>
                <a:solidFill>
                  <a:prstClr val="white">
                    <a:alpha val="30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30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GOAL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6D2474A-F418-419D-8FFC-8095DE1B3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pic>
        <p:nvPicPr>
          <p:cNvPr id="6" name="Picture Placeholder 5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7F1274F1-439C-4300-B7C5-711907546D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8" r="3932"/>
          <a:stretch/>
        </p:blipFill>
        <p:spPr>
          <a:xfrm>
            <a:off x="2438952" y="2389255"/>
            <a:ext cx="1972734" cy="1972734"/>
          </a:xfrm>
          <a:ln w="508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096DE61C-B67A-4915-A8B1-7484CBCC162A}"/>
              </a:ext>
            </a:extLst>
          </p:cNvPr>
          <p:cNvSpPr txBox="1">
            <a:spLocks/>
          </p:cNvSpPr>
          <p:nvPr/>
        </p:nvSpPr>
        <p:spPr>
          <a:xfrm>
            <a:off x="11363325" y="6210300"/>
            <a:ext cx="424058" cy="2476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44C24D-871C-4FD3-9EF1-2959A0BE8454}" type="slidenum">
              <a:rPr lang="en-US" sz="1200" b="1" smtClean="0">
                <a:solidFill>
                  <a:schemeClr val="bg1"/>
                </a:solidFill>
              </a:rPr>
              <a:pPr/>
              <a:t>25</a:t>
            </a:fld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8D90E2-13DC-B563-B89C-C62C32D75E26}"/>
              </a:ext>
            </a:extLst>
          </p:cNvPr>
          <p:cNvSpPr txBox="1"/>
          <p:nvPr/>
        </p:nvSpPr>
        <p:spPr>
          <a:xfrm>
            <a:off x="287089" y="6334124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WkBk</a:t>
            </a:r>
            <a:r>
              <a:rPr lang="en-US" b="1" dirty="0">
                <a:solidFill>
                  <a:schemeClr val="bg1"/>
                </a:solidFill>
              </a:rPr>
              <a:t> pg5</a:t>
            </a:r>
          </a:p>
        </p:txBody>
      </p:sp>
    </p:spTree>
    <p:extLst>
      <p:ext uri="{BB962C8B-B14F-4D97-AF65-F5344CB8AC3E}">
        <p14:creationId xmlns:p14="http://schemas.microsoft.com/office/powerpoint/2010/main" val="927303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19EC1FF-C0C0-478E-BC5B-446D1EAE01A7}"/>
              </a:ext>
            </a:extLst>
          </p:cNvPr>
          <p:cNvGrpSpPr/>
          <p:nvPr/>
        </p:nvGrpSpPr>
        <p:grpSpPr>
          <a:xfrm>
            <a:off x="1019371" y="2207084"/>
            <a:ext cx="5533313" cy="1272569"/>
            <a:chOff x="1429476" y="3966154"/>
            <a:chExt cx="5533313" cy="127256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9B9A53-1CE6-491F-A130-740C83BCBB27}"/>
                </a:ext>
              </a:extLst>
            </p:cNvPr>
            <p:cNvSpPr txBox="1"/>
            <p:nvPr/>
          </p:nvSpPr>
          <p:spPr>
            <a:xfrm>
              <a:off x="2067275" y="4087683"/>
              <a:ext cx="4895514" cy="1120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Understanding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 the NOW is helpful. 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Dwelling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 on it hijacks our ability to envision the future.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002EB6-9AF6-4E87-AAD8-C7DC070223CA}"/>
                </a:ext>
              </a:extLst>
            </p:cNvPr>
            <p:cNvGrpSpPr/>
            <p:nvPr/>
          </p:nvGrpSpPr>
          <p:grpSpPr>
            <a:xfrm>
              <a:off x="1429476" y="3966154"/>
              <a:ext cx="635000" cy="1272569"/>
              <a:chOff x="1429476" y="3966154"/>
              <a:chExt cx="635000" cy="127256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768325-7B7E-41F9-909B-E0C538618C61}"/>
                  </a:ext>
                </a:extLst>
              </p:cNvPr>
              <p:cNvSpPr txBox="1"/>
              <p:nvPr/>
            </p:nvSpPr>
            <p:spPr>
              <a:xfrm>
                <a:off x="1473707" y="3966154"/>
                <a:ext cx="54653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Lato Black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2A40AB-18DA-48D9-8E94-20F9F9A5507F}"/>
                  </a:ext>
                </a:extLst>
              </p:cNvPr>
              <p:cNvSpPr txBox="1"/>
              <p:nvPr/>
            </p:nvSpPr>
            <p:spPr>
              <a:xfrm>
                <a:off x="1429476" y="4869391"/>
                <a:ext cx="635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Lato Black"/>
                    <a:ea typeface="Arial" panose="020B0604020202020204" pitchFamily="34" charset="0"/>
                    <a:cs typeface="+mn-cs"/>
                  </a:rPr>
                  <a:t>KEY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Lato Black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67FCB74-9892-4DBF-AA1A-1D75F01DA719}"/>
              </a:ext>
            </a:extLst>
          </p:cNvPr>
          <p:cNvGrpSpPr/>
          <p:nvPr/>
        </p:nvGrpSpPr>
        <p:grpSpPr>
          <a:xfrm>
            <a:off x="2474882" y="764144"/>
            <a:ext cx="7421950" cy="1118159"/>
            <a:chOff x="1403131" y="560190"/>
            <a:chExt cx="7421950" cy="111815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314F97-0E81-431E-905D-32FCEBFB605F}"/>
                </a:ext>
              </a:extLst>
            </p:cNvPr>
            <p:cNvSpPr txBox="1"/>
            <p:nvPr/>
          </p:nvSpPr>
          <p:spPr>
            <a:xfrm>
              <a:off x="1403131" y="560190"/>
              <a:ext cx="4895515" cy="10359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/>
                  <a:cs typeface="+mn-cs"/>
                </a:rPr>
                <a:t>COACHING CONVERSATION MODEL: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7A16F7-EED6-4D3C-B4EF-27ACFD62E768}"/>
                </a:ext>
              </a:extLst>
            </p:cNvPr>
            <p:cNvSpPr txBox="1"/>
            <p:nvPr/>
          </p:nvSpPr>
          <p:spPr>
            <a:xfrm>
              <a:off x="6246312" y="601131"/>
              <a:ext cx="257876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cap="none" spc="0" normalizeH="0" baseline="0">
                  <a:ln>
                    <a:solidFill>
                      <a:prstClr val="white"/>
                    </a:solidFill>
                  </a:ln>
                  <a:noFill/>
                  <a:effectLst/>
                  <a:uLnTx/>
                  <a:uFillTx/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noFill/>
                  <a:effectLst/>
                  <a:uLnTx/>
                  <a:uFillTx/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Part II - REALITY 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1BFA8FB-956B-4505-B5E3-EDC60A126225}"/>
                </a:ext>
              </a:extLst>
            </p:cNvPr>
            <p:cNvCxnSpPr>
              <a:cxnSpLocks/>
            </p:cNvCxnSpPr>
            <p:nvPr/>
          </p:nvCxnSpPr>
          <p:spPr>
            <a:xfrm>
              <a:off x="5975369" y="712424"/>
              <a:ext cx="0" cy="73152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47C1253-443F-4785-8564-4A8E4F385D18}"/>
              </a:ext>
            </a:extLst>
          </p:cNvPr>
          <p:cNvGrpSpPr/>
          <p:nvPr/>
        </p:nvGrpSpPr>
        <p:grpSpPr>
          <a:xfrm>
            <a:off x="3637773" y="3154289"/>
            <a:ext cx="2854073" cy="1659082"/>
            <a:chOff x="4685825" y="3554485"/>
            <a:chExt cx="2854073" cy="165908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F5BD7C-B66C-43DB-8E1E-73B1FBADB001}"/>
                </a:ext>
              </a:extLst>
            </p:cNvPr>
            <p:cNvSpPr txBox="1"/>
            <p:nvPr/>
          </p:nvSpPr>
          <p:spPr>
            <a:xfrm>
              <a:off x="5356796" y="3739317"/>
              <a:ext cx="2183102" cy="14742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You need fewer details than you probably think you do! 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D4DE114-52D7-4990-BD3D-D64F03E2EB49}"/>
                </a:ext>
              </a:extLst>
            </p:cNvPr>
            <p:cNvGrpSpPr/>
            <p:nvPr/>
          </p:nvGrpSpPr>
          <p:grpSpPr>
            <a:xfrm>
              <a:off x="4685825" y="3554485"/>
              <a:ext cx="635000" cy="1339945"/>
              <a:chOff x="4685825" y="3554485"/>
              <a:chExt cx="635000" cy="1339945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E792DE4-EECA-48AB-A7B8-4064BCD3A39F}"/>
                  </a:ext>
                </a:extLst>
              </p:cNvPr>
              <p:cNvSpPr txBox="1"/>
              <p:nvPr/>
            </p:nvSpPr>
            <p:spPr>
              <a:xfrm>
                <a:off x="4730056" y="3554485"/>
                <a:ext cx="54653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Lato Black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9E4BB4-E3D6-4823-8E2B-7BBC3B3B4E99}"/>
                  </a:ext>
                </a:extLst>
              </p:cNvPr>
              <p:cNvSpPr txBox="1"/>
              <p:nvPr/>
            </p:nvSpPr>
            <p:spPr>
              <a:xfrm>
                <a:off x="4685825" y="4525098"/>
                <a:ext cx="635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Lato Black"/>
                    <a:ea typeface="Arial" panose="020B0604020202020204" pitchFamily="34" charset="0"/>
                    <a:cs typeface="+mn-cs"/>
                  </a:rPr>
                  <a:t>KEY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Lato Black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A2A058-1AC3-4508-8C0A-26936E2562BB}"/>
              </a:ext>
            </a:extLst>
          </p:cNvPr>
          <p:cNvGrpSpPr/>
          <p:nvPr/>
        </p:nvGrpSpPr>
        <p:grpSpPr>
          <a:xfrm>
            <a:off x="1068206" y="4437129"/>
            <a:ext cx="2853773" cy="2020820"/>
            <a:chOff x="7057065" y="4971231"/>
            <a:chExt cx="2853773" cy="202082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AE2B91-985D-469B-A53B-B75A14DA2C48}"/>
                </a:ext>
              </a:extLst>
            </p:cNvPr>
            <p:cNvSpPr txBox="1"/>
            <p:nvPr/>
          </p:nvSpPr>
          <p:spPr>
            <a:xfrm>
              <a:off x="7727736" y="5163858"/>
              <a:ext cx="2183102" cy="18281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Assume that client has all the resources they need to solve the problem.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3EB1854-DB00-4007-B2A1-26A362E6EA4C}"/>
                </a:ext>
              </a:extLst>
            </p:cNvPr>
            <p:cNvGrpSpPr/>
            <p:nvPr/>
          </p:nvGrpSpPr>
          <p:grpSpPr>
            <a:xfrm>
              <a:off x="7057065" y="4971231"/>
              <a:ext cx="635000" cy="1291389"/>
              <a:chOff x="5692778" y="3819004"/>
              <a:chExt cx="635000" cy="129138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373F3D5-973D-4039-8D02-515484E01546}"/>
                  </a:ext>
                </a:extLst>
              </p:cNvPr>
              <p:cNvSpPr txBox="1"/>
              <p:nvPr/>
            </p:nvSpPr>
            <p:spPr>
              <a:xfrm>
                <a:off x="5725011" y="3819004"/>
                <a:ext cx="54653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Lato Black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83C6B7-A424-4B92-BAD5-EA1A3FFAE6FC}"/>
                  </a:ext>
                </a:extLst>
              </p:cNvPr>
              <p:cNvSpPr txBox="1"/>
              <p:nvPr/>
            </p:nvSpPr>
            <p:spPr>
              <a:xfrm>
                <a:off x="5692778" y="4741061"/>
                <a:ext cx="635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Lato Black"/>
                    <a:ea typeface="Arial" panose="020B0604020202020204" pitchFamily="34" charset="0"/>
                    <a:cs typeface="+mn-cs"/>
                  </a:rPr>
                  <a:t>KEY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Lato Black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4D66ACE-218C-4584-85F4-253A66F2F3BD}"/>
              </a:ext>
            </a:extLst>
          </p:cNvPr>
          <p:cNvSpPr txBox="1"/>
          <p:nvPr/>
        </p:nvSpPr>
        <p:spPr>
          <a:xfrm rot="5400000">
            <a:off x="8895503" y="865826"/>
            <a:ext cx="6064862" cy="12446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REALITY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43B745-E207-4A5A-82E5-13DAA4D28C0F}"/>
              </a:ext>
            </a:extLst>
          </p:cNvPr>
          <p:cNvSpPr txBox="1"/>
          <p:nvPr/>
        </p:nvSpPr>
        <p:spPr>
          <a:xfrm flipH="1">
            <a:off x="-1424447" y="-466555"/>
            <a:ext cx="6064862" cy="12446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REALITY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8E4F6B0-32FD-4060-8374-3BDA5F60F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pic>
        <p:nvPicPr>
          <p:cNvPr id="46" name="Picture Placeholder 45">
            <a:extLst>
              <a:ext uri="{FF2B5EF4-FFF2-40B4-BE49-F238E27FC236}">
                <a16:creationId xmlns:a16="http://schemas.microsoft.com/office/drawing/2014/main" id="{C9271C29-2625-4B19-937B-AB8CAB1BFB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9" r="22049"/>
          <a:stretch>
            <a:fillRect/>
          </a:stretch>
        </p:blipFill>
        <p:spPr>
          <a:xfrm>
            <a:off x="7136967" y="1905891"/>
            <a:ext cx="2811390" cy="2830272"/>
          </a:xfr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010AD83-9FB8-4CDB-A41E-53FD70A3EA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" t="200" r="48765" b="11392"/>
          <a:stretch/>
        </p:blipFill>
        <p:spPr>
          <a:xfrm>
            <a:off x="7136967" y="1905891"/>
            <a:ext cx="2811390" cy="2830272"/>
          </a:xfrm>
          <a:custGeom>
            <a:avLst/>
            <a:gdLst>
              <a:gd name="connsiteX0" fmla="*/ 1405695 w 2811390"/>
              <a:gd name="connsiteY0" fmla="*/ 0 h 2830272"/>
              <a:gd name="connsiteX1" fmla="*/ 2811390 w 2811390"/>
              <a:gd name="connsiteY1" fmla="*/ 1415136 h 2830272"/>
              <a:gd name="connsiteX2" fmla="*/ 1405695 w 2811390"/>
              <a:gd name="connsiteY2" fmla="*/ 2830272 h 2830272"/>
              <a:gd name="connsiteX3" fmla="*/ 0 w 2811390"/>
              <a:gd name="connsiteY3" fmla="*/ 1415136 h 2830272"/>
              <a:gd name="connsiteX4" fmla="*/ 1405695 w 2811390"/>
              <a:gd name="connsiteY4" fmla="*/ 0 h 283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1390" h="2830272">
                <a:moveTo>
                  <a:pt x="1405695" y="0"/>
                </a:moveTo>
                <a:cubicBezTo>
                  <a:pt x="2182039" y="0"/>
                  <a:pt x="2811390" y="633578"/>
                  <a:pt x="2811390" y="1415136"/>
                </a:cubicBezTo>
                <a:cubicBezTo>
                  <a:pt x="2811390" y="2196694"/>
                  <a:pt x="2182039" y="2830272"/>
                  <a:pt x="1405695" y="2830272"/>
                </a:cubicBezTo>
                <a:cubicBezTo>
                  <a:pt x="629351" y="2830272"/>
                  <a:pt x="0" y="2196694"/>
                  <a:pt x="0" y="1415136"/>
                </a:cubicBezTo>
                <a:cubicBezTo>
                  <a:pt x="0" y="633578"/>
                  <a:pt x="629351" y="0"/>
                  <a:pt x="1405695" y="0"/>
                </a:cubicBezTo>
                <a:close/>
              </a:path>
            </a:pathLst>
          </a:cu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9934363-493A-4343-B523-DE62BC47EB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0" r="9749" b="11545"/>
          <a:stretch/>
        </p:blipFill>
        <p:spPr>
          <a:xfrm>
            <a:off x="8136467" y="1905891"/>
            <a:ext cx="4055533" cy="278465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749E2CB0-1BD9-492D-9982-F0E47E616FD0}"/>
              </a:ext>
            </a:extLst>
          </p:cNvPr>
          <p:cNvSpPr/>
          <p:nvPr/>
        </p:nvSpPr>
        <p:spPr>
          <a:xfrm>
            <a:off x="7032419" y="3745885"/>
            <a:ext cx="5159581" cy="144580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1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571A862-4576-419D-877A-1E425C38E2B9}"/>
              </a:ext>
            </a:extLst>
          </p:cNvPr>
          <p:cNvGrpSpPr/>
          <p:nvPr/>
        </p:nvGrpSpPr>
        <p:grpSpPr>
          <a:xfrm>
            <a:off x="7079246" y="4952109"/>
            <a:ext cx="3849438" cy="1307409"/>
            <a:chOff x="6841042" y="2874807"/>
            <a:chExt cx="3849438" cy="130740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F781A9A-7C8E-4356-9CC7-042589F3F65C}"/>
                </a:ext>
              </a:extLst>
            </p:cNvPr>
            <p:cNvSpPr/>
            <p:nvPr/>
          </p:nvSpPr>
          <p:spPr>
            <a:xfrm>
              <a:off x="6841042" y="2874807"/>
              <a:ext cx="3657580" cy="13074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06F444-C801-4190-B145-49DCEAF9EC9F}"/>
                </a:ext>
              </a:extLst>
            </p:cNvPr>
            <p:cNvSpPr txBox="1"/>
            <p:nvPr/>
          </p:nvSpPr>
          <p:spPr>
            <a:xfrm>
              <a:off x="6841042" y="2998402"/>
              <a:ext cx="3849438" cy="1017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Instead of spending a lot of time in the REALITY portion of the model, we simply use REALITY as a pivot.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E3B285F-3673-4FF6-9430-A157CAD7129C}"/>
              </a:ext>
            </a:extLst>
          </p:cNvPr>
          <p:cNvGrpSpPr/>
          <p:nvPr/>
        </p:nvGrpSpPr>
        <p:grpSpPr>
          <a:xfrm>
            <a:off x="4141643" y="4937251"/>
            <a:ext cx="2890776" cy="1307409"/>
            <a:chOff x="6841042" y="4509400"/>
            <a:chExt cx="2890776" cy="130740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74E590D-4677-4E44-9F1A-B551198A22D3}"/>
                </a:ext>
              </a:extLst>
            </p:cNvPr>
            <p:cNvSpPr/>
            <p:nvPr/>
          </p:nvSpPr>
          <p:spPr>
            <a:xfrm>
              <a:off x="6841042" y="4509400"/>
              <a:ext cx="2890776" cy="130740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AD605A4-33DA-4978-9CDF-190B86AB33A6}"/>
                </a:ext>
              </a:extLst>
            </p:cNvPr>
            <p:cNvSpPr txBox="1"/>
            <p:nvPr/>
          </p:nvSpPr>
          <p:spPr>
            <a:xfrm>
              <a:off x="6927941" y="4607239"/>
              <a:ext cx="2730685" cy="1017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 sz="1400" b="1" u="none" strike="noStrike">
                  <a:solidFill>
                    <a:schemeClr val="bg1"/>
                  </a:solidFill>
                  <a:effectLst/>
                  <a:ea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cs typeface="+mn-cs"/>
                </a:rPr>
                <a:t>NOTE: This can be one of the most dangerous parts of the journey.  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FC1E9E5-D9CC-4578-AF44-F2A918D6C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129487"/>
            <a:ext cx="1806107" cy="1740825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A78BD040-7A7D-4260-958B-11CAEAA67634}"/>
              </a:ext>
            </a:extLst>
          </p:cNvPr>
          <p:cNvSpPr txBox="1">
            <a:spLocks/>
          </p:cNvSpPr>
          <p:nvPr/>
        </p:nvSpPr>
        <p:spPr>
          <a:xfrm>
            <a:off x="11363325" y="6210300"/>
            <a:ext cx="424058" cy="2476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44C24D-871C-4FD3-9EF1-2959A0BE8454}" type="slidenum">
              <a:rPr lang="en-US" sz="1200" b="1" smtClean="0">
                <a:solidFill>
                  <a:schemeClr val="bg1"/>
                </a:solidFill>
              </a:rPr>
              <a:pPr/>
              <a:t>26</a:t>
            </a:fld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47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Freeform: Shape 638">
            <a:extLst>
              <a:ext uri="{FF2B5EF4-FFF2-40B4-BE49-F238E27FC236}">
                <a16:creationId xmlns:a16="http://schemas.microsoft.com/office/drawing/2014/main" id="{4EA66A82-03B3-43AA-B1DB-02D7FA2E88B1}"/>
              </a:ext>
            </a:extLst>
          </p:cNvPr>
          <p:cNvSpPr/>
          <p:nvPr/>
        </p:nvSpPr>
        <p:spPr>
          <a:xfrm>
            <a:off x="441379" y="2138564"/>
            <a:ext cx="4530360" cy="3166709"/>
          </a:xfrm>
          <a:custGeom>
            <a:avLst/>
            <a:gdLst>
              <a:gd name="connsiteX0" fmla="*/ 3119455 w 4530360"/>
              <a:gd name="connsiteY0" fmla="*/ 3046983 h 3166709"/>
              <a:gd name="connsiteX1" fmla="*/ 3120187 w 4530360"/>
              <a:gd name="connsiteY1" fmla="*/ 3047716 h 3166709"/>
              <a:gd name="connsiteX2" fmla="*/ 3119455 w 4530360"/>
              <a:gd name="connsiteY2" fmla="*/ 3048448 h 3166709"/>
              <a:gd name="connsiteX3" fmla="*/ 3118722 w 4530360"/>
              <a:gd name="connsiteY3" fmla="*/ 3047716 h 3166709"/>
              <a:gd name="connsiteX4" fmla="*/ 3119455 w 4530360"/>
              <a:gd name="connsiteY4" fmla="*/ 3046983 h 3166709"/>
              <a:gd name="connsiteX5" fmla="*/ 1785073 w 4530360"/>
              <a:gd name="connsiteY5" fmla="*/ 3046801 h 3166709"/>
              <a:gd name="connsiteX6" fmla="*/ 1785988 w 4530360"/>
              <a:gd name="connsiteY6" fmla="*/ 3047716 h 3166709"/>
              <a:gd name="connsiteX7" fmla="*/ 1785073 w 4530360"/>
              <a:gd name="connsiteY7" fmla="*/ 3048633 h 3166709"/>
              <a:gd name="connsiteX8" fmla="*/ 1784158 w 4530360"/>
              <a:gd name="connsiteY8" fmla="*/ 3047716 h 3166709"/>
              <a:gd name="connsiteX9" fmla="*/ 1785073 w 4530360"/>
              <a:gd name="connsiteY9" fmla="*/ 3046801 h 3166709"/>
              <a:gd name="connsiteX10" fmla="*/ 1933356 w 4530360"/>
              <a:gd name="connsiteY10" fmla="*/ 3046068 h 3166709"/>
              <a:gd name="connsiteX11" fmla="*/ 1935005 w 4530360"/>
              <a:gd name="connsiteY11" fmla="*/ 3047715 h 3166709"/>
              <a:gd name="connsiteX12" fmla="*/ 1933356 w 4530360"/>
              <a:gd name="connsiteY12" fmla="*/ 3049362 h 3166709"/>
              <a:gd name="connsiteX13" fmla="*/ 1931709 w 4530360"/>
              <a:gd name="connsiteY13" fmla="*/ 3047715 h 3166709"/>
              <a:gd name="connsiteX14" fmla="*/ 1933356 w 4530360"/>
              <a:gd name="connsiteY14" fmla="*/ 3046068 h 3166709"/>
              <a:gd name="connsiteX15" fmla="*/ 2822884 w 4530360"/>
              <a:gd name="connsiteY15" fmla="*/ 3044786 h 3166709"/>
              <a:gd name="connsiteX16" fmla="*/ 2825813 w 4530360"/>
              <a:gd name="connsiteY16" fmla="*/ 3047715 h 3166709"/>
              <a:gd name="connsiteX17" fmla="*/ 2822884 w 4530360"/>
              <a:gd name="connsiteY17" fmla="*/ 3050644 h 3166709"/>
              <a:gd name="connsiteX18" fmla="*/ 2819955 w 4530360"/>
              <a:gd name="connsiteY18" fmla="*/ 3047715 h 3166709"/>
              <a:gd name="connsiteX19" fmla="*/ 2822884 w 4530360"/>
              <a:gd name="connsiteY19" fmla="*/ 3044786 h 3166709"/>
              <a:gd name="connsiteX20" fmla="*/ 2081643 w 4530360"/>
              <a:gd name="connsiteY20" fmla="*/ 3044786 h 3166709"/>
              <a:gd name="connsiteX21" fmla="*/ 2084572 w 4530360"/>
              <a:gd name="connsiteY21" fmla="*/ 3047715 h 3166709"/>
              <a:gd name="connsiteX22" fmla="*/ 2081643 w 4530360"/>
              <a:gd name="connsiteY22" fmla="*/ 3050644 h 3166709"/>
              <a:gd name="connsiteX23" fmla="*/ 2078714 w 4530360"/>
              <a:gd name="connsiteY23" fmla="*/ 3047715 h 3166709"/>
              <a:gd name="connsiteX24" fmla="*/ 2081643 w 4530360"/>
              <a:gd name="connsiteY24" fmla="*/ 3044786 h 3166709"/>
              <a:gd name="connsiteX25" fmla="*/ 2674601 w 4530360"/>
              <a:gd name="connsiteY25" fmla="*/ 3044054 h 3166709"/>
              <a:gd name="connsiteX26" fmla="*/ 2678262 w 4530360"/>
              <a:gd name="connsiteY26" fmla="*/ 3047716 h 3166709"/>
              <a:gd name="connsiteX27" fmla="*/ 2674601 w 4530360"/>
              <a:gd name="connsiteY27" fmla="*/ 3051377 h 3166709"/>
              <a:gd name="connsiteX28" fmla="*/ 2670939 w 4530360"/>
              <a:gd name="connsiteY28" fmla="*/ 3047716 h 3166709"/>
              <a:gd name="connsiteX29" fmla="*/ 2674601 w 4530360"/>
              <a:gd name="connsiteY29" fmla="*/ 3044054 h 3166709"/>
              <a:gd name="connsiteX30" fmla="*/ 2229927 w 4530360"/>
              <a:gd name="connsiteY30" fmla="*/ 3044054 h 3166709"/>
              <a:gd name="connsiteX31" fmla="*/ 2233588 w 4530360"/>
              <a:gd name="connsiteY31" fmla="*/ 3047716 h 3166709"/>
              <a:gd name="connsiteX32" fmla="*/ 2229927 w 4530360"/>
              <a:gd name="connsiteY32" fmla="*/ 3051377 h 3166709"/>
              <a:gd name="connsiteX33" fmla="*/ 2226265 w 4530360"/>
              <a:gd name="connsiteY33" fmla="*/ 3047716 h 3166709"/>
              <a:gd name="connsiteX34" fmla="*/ 2229927 w 4530360"/>
              <a:gd name="connsiteY34" fmla="*/ 3044054 h 3166709"/>
              <a:gd name="connsiteX35" fmla="*/ 2526497 w 4530360"/>
              <a:gd name="connsiteY35" fmla="*/ 3043687 h 3166709"/>
              <a:gd name="connsiteX36" fmla="*/ 2530525 w 4530360"/>
              <a:gd name="connsiteY36" fmla="*/ 3047716 h 3166709"/>
              <a:gd name="connsiteX37" fmla="*/ 2526497 w 4530360"/>
              <a:gd name="connsiteY37" fmla="*/ 3051742 h 3166709"/>
              <a:gd name="connsiteX38" fmla="*/ 2522470 w 4530360"/>
              <a:gd name="connsiteY38" fmla="*/ 3047716 h 3166709"/>
              <a:gd name="connsiteX39" fmla="*/ 2526497 w 4530360"/>
              <a:gd name="connsiteY39" fmla="*/ 3043687 h 3166709"/>
              <a:gd name="connsiteX40" fmla="*/ 2378213 w 4530360"/>
              <a:gd name="connsiteY40" fmla="*/ 3043687 h 3166709"/>
              <a:gd name="connsiteX41" fmla="*/ 2382239 w 4530360"/>
              <a:gd name="connsiteY41" fmla="*/ 3047716 h 3166709"/>
              <a:gd name="connsiteX42" fmla="*/ 2378213 w 4530360"/>
              <a:gd name="connsiteY42" fmla="*/ 3051742 h 3166709"/>
              <a:gd name="connsiteX43" fmla="*/ 2374184 w 4530360"/>
              <a:gd name="connsiteY43" fmla="*/ 3047716 h 3166709"/>
              <a:gd name="connsiteX44" fmla="*/ 2378213 w 4530360"/>
              <a:gd name="connsiteY44" fmla="*/ 3043687 h 3166709"/>
              <a:gd name="connsiteX45" fmla="*/ 3638451 w 4530360"/>
              <a:gd name="connsiteY45" fmla="*/ 2899064 h 3166709"/>
              <a:gd name="connsiteX46" fmla="*/ 3638818 w 4530360"/>
              <a:gd name="connsiteY46" fmla="*/ 2899429 h 3166709"/>
              <a:gd name="connsiteX47" fmla="*/ 3638451 w 4530360"/>
              <a:gd name="connsiteY47" fmla="*/ 2899796 h 3166709"/>
              <a:gd name="connsiteX48" fmla="*/ 3638086 w 4530360"/>
              <a:gd name="connsiteY48" fmla="*/ 2899429 h 3166709"/>
              <a:gd name="connsiteX49" fmla="*/ 3638451 w 4530360"/>
              <a:gd name="connsiteY49" fmla="*/ 2899064 h 3166709"/>
              <a:gd name="connsiteX50" fmla="*/ 1562648 w 4530360"/>
              <a:gd name="connsiteY50" fmla="*/ 2899064 h 3166709"/>
              <a:gd name="connsiteX51" fmla="*/ 1563013 w 4530360"/>
              <a:gd name="connsiteY51" fmla="*/ 2899429 h 3166709"/>
              <a:gd name="connsiteX52" fmla="*/ 1562648 w 4530360"/>
              <a:gd name="connsiteY52" fmla="*/ 2899796 h 3166709"/>
              <a:gd name="connsiteX53" fmla="*/ 1562281 w 4530360"/>
              <a:gd name="connsiteY53" fmla="*/ 2899429 h 3166709"/>
              <a:gd name="connsiteX54" fmla="*/ 1562648 w 4530360"/>
              <a:gd name="connsiteY54" fmla="*/ 2899064 h 3166709"/>
              <a:gd name="connsiteX55" fmla="*/ 3490167 w 4530360"/>
              <a:gd name="connsiteY55" fmla="*/ 2897782 h 3166709"/>
              <a:gd name="connsiteX56" fmla="*/ 3491816 w 4530360"/>
              <a:gd name="connsiteY56" fmla="*/ 2899429 h 3166709"/>
              <a:gd name="connsiteX57" fmla="*/ 3490167 w 4530360"/>
              <a:gd name="connsiteY57" fmla="*/ 2901076 h 3166709"/>
              <a:gd name="connsiteX58" fmla="*/ 3488520 w 4530360"/>
              <a:gd name="connsiteY58" fmla="*/ 2899429 h 3166709"/>
              <a:gd name="connsiteX59" fmla="*/ 3490167 w 4530360"/>
              <a:gd name="connsiteY59" fmla="*/ 2897782 h 3166709"/>
              <a:gd name="connsiteX60" fmla="*/ 3341883 w 4530360"/>
              <a:gd name="connsiteY60" fmla="*/ 2895220 h 3166709"/>
              <a:gd name="connsiteX61" fmla="*/ 3346092 w 4530360"/>
              <a:gd name="connsiteY61" fmla="*/ 2899431 h 3166709"/>
              <a:gd name="connsiteX62" fmla="*/ 3341883 w 4530360"/>
              <a:gd name="connsiteY62" fmla="*/ 2903640 h 3166709"/>
              <a:gd name="connsiteX63" fmla="*/ 3337672 w 4530360"/>
              <a:gd name="connsiteY63" fmla="*/ 2899431 h 3166709"/>
              <a:gd name="connsiteX64" fmla="*/ 3341883 w 4530360"/>
              <a:gd name="connsiteY64" fmla="*/ 2895220 h 3166709"/>
              <a:gd name="connsiteX65" fmla="*/ 3193597 w 4530360"/>
              <a:gd name="connsiteY65" fmla="*/ 2892839 h 3166709"/>
              <a:gd name="connsiteX66" fmla="*/ 3200187 w 4530360"/>
              <a:gd name="connsiteY66" fmla="*/ 2899430 h 3166709"/>
              <a:gd name="connsiteX67" fmla="*/ 3193597 w 4530360"/>
              <a:gd name="connsiteY67" fmla="*/ 2906020 h 3166709"/>
              <a:gd name="connsiteX68" fmla="*/ 3187006 w 4530360"/>
              <a:gd name="connsiteY68" fmla="*/ 2899430 h 3166709"/>
              <a:gd name="connsiteX69" fmla="*/ 3193597 w 4530360"/>
              <a:gd name="connsiteY69" fmla="*/ 2892839 h 3166709"/>
              <a:gd name="connsiteX70" fmla="*/ 2748742 w 4530360"/>
              <a:gd name="connsiteY70" fmla="*/ 2887165 h 3166709"/>
              <a:gd name="connsiteX71" fmla="*/ 2761008 w 4530360"/>
              <a:gd name="connsiteY71" fmla="*/ 2899431 h 3166709"/>
              <a:gd name="connsiteX72" fmla="*/ 2748742 w 4530360"/>
              <a:gd name="connsiteY72" fmla="*/ 2911695 h 3166709"/>
              <a:gd name="connsiteX73" fmla="*/ 2736476 w 4530360"/>
              <a:gd name="connsiteY73" fmla="*/ 2899431 h 3166709"/>
              <a:gd name="connsiteX74" fmla="*/ 2748742 w 4530360"/>
              <a:gd name="connsiteY74" fmla="*/ 2887165 h 3166709"/>
              <a:gd name="connsiteX75" fmla="*/ 2600456 w 4530360"/>
              <a:gd name="connsiteY75" fmla="*/ 2886249 h 3166709"/>
              <a:gd name="connsiteX76" fmla="*/ 2613637 w 4530360"/>
              <a:gd name="connsiteY76" fmla="*/ 2899430 h 3166709"/>
              <a:gd name="connsiteX77" fmla="*/ 2600456 w 4530360"/>
              <a:gd name="connsiteY77" fmla="*/ 2912611 h 3166709"/>
              <a:gd name="connsiteX78" fmla="*/ 2587275 w 4530360"/>
              <a:gd name="connsiteY78" fmla="*/ 2899430 h 3166709"/>
              <a:gd name="connsiteX79" fmla="*/ 2600456 w 4530360"/>
              <a:gd name="connsiteY79" fmla="*/ 2886249 h 3166709"/>
              <a:gd name="connsiteX80" fmla="*/ 1340220 w 4530360"/>
              <a:gd name="connsiteY80" fmla="*/ 2750231 h 3166709"/>
              <a:gd name="connsiteX81" fmla="*/ 1341137 w 4530360"/>
              <a:gd name="connsiteY81" fmla="*/ 2751146 h 3166709"/>
              <a:gd name="connsiteX82" fmla="*/ 1340220 w 4530360"/>
              <a:gd name="connsiteY82" fmla="*/ 2752063 h 3166709"/>
              <a:gd name="connsiteX83" fmla="*/ 1339305 w 4530360"/>
              <a:gd name="connsiteY83" fmla="*/ 2751146 h 3166709"/>
              <a:gd name="connsiteX84" fmla="*/ 1340220 w 4530360"/>
              <a:gd name="connsiteY84" fmla="*/ 2750231 h 3166709"/>
              <a:gd name="connsiteX85" fmla="*/ 3712595 w 4530360"/>
              <a:gd name="connsiteY85" fmla="*/ 2749498 h 3166709"/>
              <a:gd name="connsiteX86" fmla="*/ 3714242 w 4530360"/>
              <a:gd name="connsiteY86" fmla="*/ 2751145 h 3166709"/>
              <a:gd name="connsiteX87" fmla="*/ 3712595 w 4530360"/>
              <a:gd name="connsiteY87" fmla="*/ 2752794 h 3166709"/>
              <a:gd name="connsiteX88" fmla="*/ 3710948 w 4530360"/>
              <a:gd name="connsiteY88" fmla="*/ 2751145 h 3166709"/>
              <a:gd name="connsiteX89" fmla="*/ 3712595 w 4530360"/>
              <a:gd name="connsiteY89" fmla="*/ 2749498 h 3166709"/>
              <a:gd name="connsiteX90" fmla="*/ 3564311 w 4530360"/>
              <a:gd name="connsiteY90" fmla="*/ 2746202 h 3166709"/>
              <a:gd name="connsiteX91" fmla="*/ 3569254 w 4530360"/>
              <a:gd name="connsiteY91" fmla="*/ 2751146 h 3166709"/>
              <a:gd name="connsiteX92" fmla="*/ 3564311 w 4530360"/>
              <a:gd name="connsiteY92" fmla="*/ 2756089 h 3166709"/>
              <a:gd name="connsiteX93" fmla="*/ 3559367 w 4530360"/>
              <a:gd name="connsiteY93" fmla="*/ 2751146 h 3166709"/>
              <a:gd name="connsiteX94" fmla="*/ 3564311 w 4530360"/>
              <a:gd name="connsiteY94" fmla="*/ 2746202 h 3166709"/>
              <a:gd name="connsiteX95" fmla="*/ 1636792 w 4530360"/>
              <a:gd name="connsiteY95" fmla="*/ 2744188 h 3166709"/>
              <a:gd name="connsiteX96" fmla="*/ 1643747 w 4530360"/>
              <a:gd name="connsiteY96" fmla="*/ 2751146 h 3166709"/>
              <a:gd name="connsiteX97" fmla="*/ 1636792 w 4530360"/>
              <a:gd name="connsiteY97" fmla="*/ 2758101 h 3166709"/>
              <a:gd name="connsiteX98" fmla="*/ 1629835 w 4530360"/>
              <a:gd name="connsiteY98" fmla="*/ 2751146 h 3166709"/>
              <a:gd name="connsiteX99" fmla="*/ 1636792 w 4530360"/>
              <a:gd name="connsiteY99" fmla="*/ 2744188 h 3166709"/>
              <a:gd name="connsiteX100" fmla="*/ 3416025 w 4530360"/>
              <a:gd name="connsiteY100" fmla="*/ 2742541 h 3166709"/>
              <a:gd name="connsiteX101" fmla="*/ 3424629 w 4530360"/>
              <a:gd name="connsiteY101" fmla="*/ 2751146 h 3166709"/>
              <a:gd name="connsiteX102" fmla="*/ 3416025 w 4530360"/>
              <a:gd name="connsiteY102" fmla="*/ 2759750 h 3166709"/>
              <a:gd name="connsiteX103" fmla="*/ 3407420 w 4530360"/>
              <a:gd name="connsiteY103" fmla="*/ 2751146 h 3166709"/>
              <a:gd name="connsiteX104" fmla="*/ 3416025 w 4530360"/>
              <a:gd name="connsiteY104" fmla="*/ 2742541 h 3166709"/>
              <a:gd name="connsiteX105" fmla="*/ 1785073 w 4530360"/>
              <a:gd name="connsiteY105" fmla="*/ 2739979 h 3166709"/>
              <a:gd name="connsiteX106" fmla="*/ 1796241 w 4530360"/>
              <a:gd name="connsiteY106" fmla="*/ 2751146 h 3166709"/>
              <a:gd name="connsiteX107" fmla="*/ 1785073 w 4530360"/>
              <a:gd name="connsiteY107" fmla="*/ 2762314 h 3166709"/>
              <a:gd name="connsiteX108" fmla="*/ 1773906 w 4530360"/>
              <a:gd name="connsiteY108" fmla="*/ 2751146 h 3166709"/>
              <a:gd name="connsiteX109" fmla="*/ 1785073 w 4530360"/>
              <a:gd name="connsiteY109" fmla="*/ 2739979 h 3166709"/>
              <a:gd name="connsiteX110" fmla="*/ 3267739 w 4530360"/>
              <a:gd name="connsiteY110" fmla="*/ 2738330 h 3166709"/>
              <a:gd name="connsiteX111" fmla="*/ 3280555 w 4530360"/>
              <a:gd name="connsiteY111" fmla="*/ 2751146 h 3166709"/>
              <a:gd name="connsiteX112" fmla="*/ 3267739 w 4530360"/>
              <a:gd name="connsiteY112" fmla="*/ 2763960 h 3166709"/>
              <a:gd name="connsiteX113" fmla="*/ 3254925 w 4530360"/>
              <a:gd name="connsiteY113" fmla="*/ 2751146 h 3166709"/>
              <a:gd name="connsiteX114" fmla="*/ 3267739 w 4530360"/>
              <a:gd name="connsiteY114" fmla="*/ 2738330 h 3166709"/>
              <a:gd name="connsiteX115" fmla="*/ 1933358 w 4530360"/>
              <a:gd name="connsiteY115" fmla="*/ 2735950 h 3166709"/>
              <a:gd name="connsiteX116" fmla="*/ 1948553 w 4530360"/>
              <a:gd name="connsiteY116" fmla="*/ 2751145 h 3166709"/>
              <a:gd name="connsiteX117" fmla="*/ 1933358 w 4530360"/>
              <a:gd name="connsiteY117" fmla="*/ 2766340 h 3166709"/>
              <a:gd name="connsiteX118" fmla="*/ 1918163 w 4530360"/>
              <a:gd name="connsiteY118" fmla="*/ 2751145 h 3166709"/>
              <a:gd name="connsiteX119" fmla="*/ 1933358 w 4530360"/>
              <a:gd name="connsiteY119" fmla="*/ 2735950 h 3166709"/>
              <a:gd name="connsiteX120" fmla="*/ 3119455 w 4530360"/>
              <a:gd name="connsiteY120" fmla="*/ 2734303 h 3166709"/>
              <a:gd name="connsiteX121" fmla="*/ 3136297 w 4530360"/>
              <a:gd name="connsiteY121" fmla="*/ 2751146 h 3166709"/>
              <a:gd name="connsiteX122" fmla="*/ 3119455 w 4530360"/>
              <a:gd name="connsiteY122" fmla="*/ 2767988 h 3166709"/>
              <a:gd name="connsiteX123" fmla="*/ 3102612 w 4530360"/>
              <a:gd name="connsiteY123" fmla="*/ 2751146 h 3166709"/>
              <a:gd name="connsiteX124" fmla="*/ 3119455 w 4530360"/>
              <a:gd name="connsiteY124" fmla="*/ 2734303 h 3166709"/>
              <a:gd name="connsiteX125" fmla="*/ 2081642 w 4530360"/>
              <a:gd name="connsiteY125" fmla="*/ 2731739 h 3166709"/>
              <a:gd name="connsiteX126" fmla="*/ 2101046 w 4530360"/>
              <a:gd name="connsiteY126" fmla="*/ 2751145 h 3166709"/>
              <a:gd name="connsiteX127" fmla="*/ 2081642 w 4530360"/>
              <a:gd name="connsiteY127" fmla="*/ 2770549 h 3166709"/>
              <a:gd name="connsiteX128" fmla="*/ 2062236 w 4530360"/>
              <a:gd name="connsiteY128" fmla="*/ 2751145 h 3166709"/>
              <a:gd name="connsiteX129" fmla="*/ 2081642 w 4530360"/>
              <a:gd name="connsiteY129" fmla="*/ 2731739 h 3166709"/>
              <a:gd name="connsiteX130" fmla="*/ 2229927 w 4530360"/>
              <a:gd name="connsiteY130" fmla="*/ 2728445 h 3166709"/>
              <a:gd name="connsiteX131" fmla="*/ 2252627 w 4530360"/>
              <a:gd name="connsiteY131" fmla="*/ 2751146 h 3166709"/>
              <a:gd name="connsiteX132" fmla="*/ 2229927 w 4530360"/>
              <a:gd name="connsiteY132" fmla="*/ 2773846 h 3166709"/>
              <a:gd name="connsiteX133" fmla="*/ 2207226 w 4530360"/>
              <a:gd name="connsiteY133" fmla="*/ 2751146 h 3166709"/>
              <a:gd name="connsiteX134" fmla="*/ 2229927 w 4530360"/>
              <a:gd name="connsiteY134" fmla="*/ 2728445 h 3166709"/>
              <a:gd name="connsiteX135" fmla="*/ 2378213 w 4530360"/>
              <a:gd name="connsiteY135" fmla="*/ 2726431 h 3166709"/>
              <a:gd name="connsiteX136" fmla="*/ 2402925 w 4530360"/>
              <a:gd name="connsiteY136" fmla="*/ 2751146 h 3166709"/>
              <a:gd name="connsiteX137" fmla="*/ 2378213 w 4530360"/>
              <a:gd name="connsiteY137" fmla="*/ 2775860 h 3166709"/>
              <a:gd name="connsiteX138" fmla="*/ 2353498 w 4530360"/>
              <a:gd name="connsiteY138" fmla="*/ 2751146 h 3166709"/>
              <a:gd name="connsiteX139" fmla="*/ 2378213 w 4530360"/>
              <a:gd name="connsiteY139" fmla="*/ 2726431 h 3166709"/>
              <a:gd name="connsiteX140" fmla="*/ 2526499 w 4530360"/>
              <a:gd name="connsiteY140" fmla="*/ 2725149 h 3166709"/>
              <a:gd name="connsiteX141" fmla="*/ 2552493 w 4530360"/>
              <a:gd name="connsiteY141" fmla="*/ 2751146 h 3166709"/>
              <a:gd name="connsiteX142" fmla="*/ 2526499 w 4530360"/>
              <a:gd name="connsiteY142" fmla="*/ 2777140 h 3166709"/>
              <a:gd name="connsiteX143" fmla="*/ 2500502 w 4530360"/>
              <a:gd name="connsiteY143" fmla="*/ 2751146 h 3166709"/>
              <a:gd name="connsiteX144" fmla="*/ 2526499 w 4530360"/>
              <a:gd name="connsiteY144" fmla="*/ 2725149 h 3166709"/>
              <a:gd name="connsiteX145" fmla="*/ 4083309 w 4530360"/>
              <a:gd name="connsiteY145" fmla="*/ 2602494 h 3166709"/>
              <a:gd name="connsiteX146" fmla="*/ 4083674 w 4530360"/>
              <a:gd name="connsiteY146" fmla="*/ 2602859 h 3166709"/>
              <a:gd name="connsiteX147" fmla="*/ 4083309 w 4530360"/>
              <a:gd name="connsiteY147" fmla="*/ 2603226 h 3166709"/>
              <a:gd name="connsiteX148" fmla="*/ 4082942 w 4530360"/>
              <a:gd name="connsiteY148" fmla="*/ 2602859 h 3166709"/>
              <a:gd name="connsiteX149" fmla="*/ 4083309 w 4530360"/>
              <a:gd name="connsiteY149" fmla="*/ 2602494 h 3166709"/>
              <a:gd name="connsiteX150" fmla="*/ 1414365 w 4530360"/>
              <a:gd name="connsiteY150" fmla="*/ 2599930 h 3166709"/>
              <a:gd name="connsiteX151" fmla="*/ 1417294 w 4530360"/>
              <a:gd name="connsiteY151" fmla="*/ 2602859 h 3166709"/>
              <a:gd name="connsiteX152" fmla="*/ 1414365 w 4530360"/>
              <a:gd name="connsiteY152" fmla="*/ 2605788 h 3166709"/>
              <a:gd name="connsiteX153" fmla="*/ 1411436 w 4530360"/>
              <a:gd name="connsiteY153" fmla="*/ 2602859 h 3166709"/>
              <a:gd name="connsiteX154" fmla="*/ 1414365 w 4530360"/>
              <a:gd name="connsiteY154" fmla="*/ 2599930 h 3166709"/>
              <a:gd name="connsiteX155" fmla="*/ 3935023 w 4530360"/>
              <a:gd name="connsiteY155" fmla="*/ 2599565 h 3166709"/>
              <a:gd name="connsiteX156" fmla="*/ 3938317 w 4530360"/>
              <a:gd name="connsiteY156" fmla="*/ 2602859 h 3166709"/>
              <a:gd name="connsiteX157" fmla="*/ 3935023 w 4530360"/>
              <a:gd name="connsiteY157" fmla="*/ 2606155 h 3166709"/>
              <a:gd name="connsiteX158" fmla="*/ 3931727 w 4530360"/>
              <a:gd name="connsiteY158" fmla="*/ 2602859 h 3166709"/>
              <a:gd name="connsiteX159" fmla="*/ 3935023 w 4530360"/>
              <a:gd name="connsiteY159" fmla="*/ 2599565 h 3166709"/>
              <a:gd name="connsiteX160" fmla="*/ 1562650 w 4530360"/>
              <a:gd name="connsiteY160" fmla="*/ 2595904 h 3166709"/>
              <a:gd name="connsiteX161" fmla="*/ 1569608 w 4530360"/>
              <a:gd name="connsiteY161" fmla="*/ 2602860 h 3166709"/>
              <a:gd name="connsiteX162" fmla="*/ 1562650 w 4530360"/>
              <a:gd name="connsiteY162" fmla="*/ 2609817 h 3166709"/>
              <a:gd name="connsiteX163" fmla="*/ 1555694 w 4530360"/>
              <a:gd name="connsiteY163" fmla="*/ 2602860 h 3166709"/>
              <a:gd name="connsiteX164" fmla="*/ 1562650 w 4530360"/>
              <a:gd name="connsiteY164" fmla="*/ 2595904 h 3166709"/>
              <a:gd name="connsiteX165" fmla="*/ 3786737 w 4530360"/>
              <a:gd name="connsiteY165" fmla="*/ 2595537 h 3166709"/>
              <a:gd name="connsiteX166" fmla="*/ 3794059 w 4530360"/>
              <a:gd name="connsiteY166" fmla="*/ 2602860 h 3166709"/>
              <a:gd name="connsiteX167" fmla="*/ 3786737 w 4530360"/>
              <a:gd name="connsiteY167" fmla="*/ 2610182 h 3166709"/>
              <a:gd name="connsiteX168" fmla="*/ 3779414 w 4530360"/>
              <a:gd name="connsiteY168" fmla="*/ 2602860 h 3166709"/>
              <a:gd name="connsiteX169" fmla="*/ 3786737 w 4530360"/>
              <a:gd name="connsiteY169" fmla="*/ 2595537 h 3166709"/>
              <a:gd name="connsiteX170" fmla="*/ 3638451 w 4530360"/>
              <a:gd name="connsiteY170" fmla="*/ 2590046 h 3166709"/>
              <a:gd name="connsiteX171" fmla="*/ 3651267 w 4530360"/>
              <a:gd name="connsiteY171" fmla="*/ 2602860 h 3166709"/>
              <a:gd name="connsiteX172" fmla="*/ 3638451 w 4530360"/>
              <a:gd name="connsiteY172" fmla="*/ 2615676 h 3166709"/>
              <a:gd name="connsiteX173" fmla="*/ 3625637 w 4530360"/>
              <a:gd name="connsiteY173" fmla="*/ 2602860 h 3166709"/>
              <a:gd name="connsiteX174" fmla="*/ 3638451 w 4530360"/>
              <a:gd name="connsiteY174" fmla="*/ 2590046 h 3166709"/>
              <a:gd name="connsiteX175" fmla="*/ 3490169 w 4530360"/>
              <a:gd name="connsiteY175" fmla="*/ 2584005 h 3166709"/>
              <a:gd name="connsiteX176" fmla="*/ 3509025 w 4530360"/>
              <a:gd name="connsiteY176" fmla="*/ 2602862 h 3166709"/>
              <a:gd name="connsiteX177" fmla="*/ 3490169 w 4530360"/>
              <a:gd name="connsiteY177" fmla="*/ 2621716 h 3166709"/>
              <a:gd name="connsiteX178" fmla="*/ 3471312 w 4530360"/>
              <a:gd name="connsiteY178" fmla="*/ 2602862 h 3166709"/>
              <a:gd name="connsiteX179" fmla="*/ 3490169 w 4530360"/>
              <a:gd name="connsiteY179" fmla="*/ 2584005 h 3166709"/>
              <a:gd name="connsiteX180" fmla="*/ 3341883 w 4530360"/>
              <a:gd name="connsiteY180" fmla="*/ 2577780 h 3166709"/>
              <a:gd name="connsiteX181" fmla="*/ 3366963 w 4530360"/>
              <a:gd name="connsiteY181" fmla="*/ 2602860 h 3166709"/>
              <a:gd name="connsiteX182" fmla="*/ 3341883 w 4530360"/>
              <a:gd name="connsiteY182" fmla="*/ 2627940 h 3166709"/>
              <a:gd name="connsiteX183" fmla="*/ 3316803 w 4530360"/>
              <a:gd name="connsiteY183" fmla="*/ 2602860 h 3166709"/>
              <a:gd name="connsiteX184" fmla="*/ 3341883 w 4530360"/>
              <a:gd name="connsiteY184" fmla="*/ 2577780 h 3166709"/>
              <a:gd name="connsiteX185" fmla="*/ 3193597 w 4530360"/>
              <a:gd name="connsiteY185" fmla="*/ 2572104 h 3166709"/>
              <a:gd name="connsiteX186" fmla="*/ 3224352 w 4530360"/>
              <a:gd name="connsiteY186" fmla="*/ 2602860 h 3166709"/>
              <a:gd name="connsiteX187" fmla="*/ 3193597 w 4530360"/>
              <a:gd name="connsiteY187" fmla="*/ 2633615 h 3166709"/>
              <a:gd name="connsiteX188" fmla="*/ 3162841 w 4530360"/>
              <a:gd name="connsiteY188" fmla="*/ 2602860 h 3166709"/>
              <a:gd name="connsiteX189" fmla="*/ 3193597 w 4530360"/>
              <a:gd name="connsiteY189" fmla="*/ 2572104 h 3166709"/>
              <a:gd name="connsiteX190" fmla="*/ 2897029 w 4530360"/>
              <a:gd name="connsiteY190" fmla="*/ 2562952 h 3166709"/>
              <a:gd name="connsiteX191" fmla="*/ 2936937 w 4530360"/>
              <a:gd name="connsiteY191" fmla="*/ 2602860 h 3166709"/>
              <a:gd name="connsiteX192" fmla="*/ 2897029 w 4530360"/>
              <a:gd name="connsiteY192" fmla="*/ 2642770 h 3166709"/>
              <a:gd name="connsiteX193" fmla="*/ 2857119 w 4530360"/>
              <a:gd name="connsiteY193" fmla="*/ 2602860 h 3166709"/>
              <a:gd name="connsiteX194" fmla="*/ 2897029 w 4530360"/>
              <a:gd name="connsiteY194" fmla="*/ 2562952 h 3166709"/>
              <a:gd name="connsiteX195" fmla="*/ 4157452 w 4530360"/>
              <a:gd name="connsiteY195" fmla="*/ 2453843 h 3166709"/>
              <a:gd name="connsiteX196" fmla="*/ 4158184 w 4530360"/>
              <a:gd name="connsiteY196" fmla="*/ 2454576 h 3166709"/>
              <a:gd name="connsiteX197" fmla="*/ 4157452 w 4530360"/>
              <a:gd name="connsiteY197" fmla="*/ 2455308 h 3166709"/>
              <a:gd name="connsiteX198" fmla="*/ 4156719 w 4530360"/>
              <a:gd name="connsiteY198" fmla="*/ 2454576 h 3166709"/>
              <a:gd name="connsiteX199" fmla="*/ 4157452 w 4530360"/>
              <a:gd name="connsiteY199" fmla="*/ 2453843 h 3166709"/>
              <a:gd name="connsiteX200" fmla="*/ 1191939 w 4530360"/>
              <a:gd name="connsiteY200" fmla="*/ 2453293 h 3166709"/>
              <a:gd name="connsiteX201" fmla="*/ 1193219 w 4530360"/>
              <a:gd name="connsiteY201" fmla="*/ 2454575 h 3166709"/>
              <a:gd name="connsiteX202" fmla="*/ 1191939 w 4530360"/>
              <a:gd name="connsiteY202" fmla="*/ 2455857 h 3166709"/>
              <a:gd name="connsiteX203" fmla="*/ 1190658 w 4530360"/>
              <a:gd name="connsiteY203" fmla="*/ 2454575 h 3166709"/>
              <a:gd name="connsiteX204" fmla="*/ 1191939 w 4530360"/>
              <a:gd name="connsiteY204" fmla="*/ 2453293 h 3166709"/>
              <a:gd name="connsiteX205" fmla="*/ 4009165 w 4530360"/>
              <a:gd name="connsiteY205" fmla="*/ 2450547 h 3166709"/>
              <a:gd name="connsiteX206" fmla="*/ 4013193 w 4530360"/>
              <a:gd name="connsiteY206" fmla="*/ 2454576 h 3166709"/>
              <a:gd name="connsiteX207" fmla="*/ 4009165 w 4530360"/>
              <a:gd name="connsiteY207" fmla="*/ 2458602 h 3166709"/>
              <a:gd name="connsiteX208" fmla="*/ 4005138 w 4530360"/>
              <a:gd name="connsiteY208" fmla="*/ 2454576 h 3166709"/>
              <a:gd name="connsiteX209" fmla="*/ 4009165 w 4530360"/>
              <a:gd name="connsiteY209" fmla="*/ 2450547 h 3166709"/>
              <a:gd name="connsiteX210" fmla="*/ 1101313 w 4530360"/>
              <a:gd name="connsiteY210" fmla="*/ 2449815 h 3166709"/>
              <a:gd name="connsiteX211" fmla="*/ 1159345 w 4530360"/>
              <a:gd name="connsiteY211" fmla="*/ 2492837 h 3166709"/>
              <a:gd name="connsiteX212" fmla="*/ 1223420 w 4530360"/>
              <a:gd name="connsiteY212" fmla="*/ 2543363 h 3166709"/>
              <a:gd name="connsiteX213" fmla="*/ 1310561 w 4530360"/>
              <a:gd name="connsiteY213" fmla="*/ 2600114 h 3166709"/>
              <a:gd name="connsiteX214" fmla="*/ 1359988 w 4530360"/>
              <a:gd name="connsiteY214" fmla="*/ 2631601 h 3166709"/>
              <a:gd name="connsiteX215" fmla="*/ 1414908 w 4530360"/>
              <a:gd name="connsiteY215" fmla="*/ 2660892 h 3166709"/>
              <a:gd name="connsiteX216" fmla="*/ 1472393 w 4530360"/>
              <a:gd name="connsiteY216" fmla="*/ 2691832 h 3166709"/>
              <a:gd name="connsiteX217" fmla="*/ 1534636 w 4530360"/>
              <a:gd name="connsiteY217" fmla="*/ 2718194 h 3166709"/>
              <a:gd name="connsiteX218" fmla="*/ 1598343 w 4530360"/>
              <a:gd name="connsiteY218" fmla="*/ 2746020 h 3166709"/>
              <a:gd name="connsiteX219" fmla="*/ 1665530 w 4530360"/>
              <a:gd name="connsiteY219" fmla="*/ 2768171 h 3166709"/>
              <a:gd name="connsiteX220" fmla="*/ 1803745 w 4530360"/>
              <a:gd name="connsiteY220" fmla="*/ 2807896 h 3166709"/>
              <a:gd name="connsiteX221" fmla="*/ 1838711 w 4530360"/>
              <a:gd name="connsiteY221" fmla="*/ 2817233 h 3166709"/>
              <a:gd name="connsiteX222" fmla="*/ 1874227 w 4530360"/>
              <a:gd name="connsiteY222" fmla="*/ 2823639 h 3166709"/>
              <a:gd name="connsiteX223" fmla="*/ 1944524 w 4530360"/>
              <a:gd name="connsiteY223" fmla="*/ 2837187 h 3166709"/>
              <a:gd name="connsiteX224" fmla="*/ 2082741 w 4530360"/>
              <a:gd name="connsiteY224" fmla="*/ 2854579 h 3166709"/>
              <a:gd name="connsiteX225" fmla="*/ 2213268 w 4530360"/>
              <a:gd name="connsiteY225" fmla="*/ 2863916 h 3166709"/>
              <a:gd name="connsiteX226" fmla="*/ 2331163 w 4530360"/>
              <a:gd name="connsiteY226" fmla="*/ 2866843 h 3166709"/>
              <a:gd name="connsiteX227" fmla="*/ 2431487 w 4530360"/>
              <a:gd name="connsiteY227" fmla="*/ 2865746 h 3166709"/>
              <a:gd name="connsiteX228" fmla="*/ 2509290 w 4530360"/>
              <a:gd name="connsiteY228" fmla="*/ 2862451 h 3166709"/>
              <a:gd name="connsiteX229" fmla="*/ 2577941 w 4530360"/>
              <a:gd name="connsiteY229" fmla="*/ 2858423 h 3166709"/>
              <a:gd name="connsiteX230" fmla="*/ 2513317 w 4530360"/>
              <a:gd name="connsiteY230" fmla="*/ 2886799 h 3166709"/>
              <a:gd name="connsiteX231" fmla="*/ 2463337 w 4530360"/>
              <a:gd name="connsiteY231" fmla="*/ 2903859 h 3166709"/>
              <a:gd name="connsiteX232" fmla="*/ 2461418 w 4530360"/>
              <a:gd name="connsiteY232" fmla="*/ 2908493 h 3166709"/>
              <a:gd name="connsiteX233" fmla="*/ 2452357 w 4530360"/>
              <a:gd name="connsiteY233" fmla="*/ 2912246 h 3166709"/>
              <a:gd name="connsiteX234" fmla="*/ 2446216 w 4530360"/>
              <a:gd name="connsiteY234" fmla="*/ 2909703 h 3166709"/>
              <a:gd name="connsiteX235" fmla="*/ 2437160 w 4530360"/>
              <a:gd name="connsiteY235" fmla="*/ 2912794 h 3166709"/>
              <a:gd name="connsiteX236" fmla="*/ 2336474 w 4530360"/>
              <a:gd name="connsiteY236" fmla="*/ 2937691 h 3166709"/>
              <a:gd name="connsiteX237" fmla="*/ 2215466 w 4530360"/>
              <a:gd name="connsiteY237" fmla="*/ 2956182 h 3166709"/>
              <a:gd name="connsiteX238" fmla="*/ 2078897 w 4530360"/>
              <a:gd name="connsiteY238" fmla="*/ 2964237 h 3166709"/>
              <a:gd name="connsiteX239" fmla="*/ 2006584 w 4530360"/>
              <a:gd name="connsiteY239" fmla="*/ 2961856 h 3166709"/>
              <a:gd name="connsiteX240" fmla="*/ 1932442 w 4530360"/>
              <a:gd name="connsiteY240" fmla="*/ 2956365 h 3166709"/>
              <a:gd name="connsiteX241" fmla="*/ 1857383 w 4530360"/>
              <a:gd name="connsiteY241" fmla="*/ 2944831 h 3166709"/>
              <a:gd name="connsiteX242" fmla="*/ 1819672 w 4530360"/>
              <a:gd name="connsiteY242" fmla="*/ 2938606 h 3166709"/>
              <a:gd name="connsiteX243" fmla="*/ 1782326 w 4530360"/>
              <a:gd name="connsiteY243" fmla="*/ 2929271 h 3166709"/>
              <a:gd name="connsiteX244" fmla="*/ 1635140 w 4530360"/>
              <a:gd name="connsiteY244" fmla="*/ 2883138 h 3166709"/>
              <a:gd name="connsiteX245" fmla="*/ 1564475 w 4530360"/>
              <a:gd name="connsiteY245" fmla="*/ 2854944 h 3166709"/>
              <a:gd name="connsiteX246" fmla="*/ 1498022 w 4530360"/>
              <a:gd name="connsiteY246" fmla="*/ 2819430 h 3166709"/>
              <a:gd name="connsiteX247" fmla="*/ 1434497 w 4530360"/>
              <a:gd name="connsiteY247" fmla="*/ 2783914 h 3166709"/>
              <a:gd name="connsiteX248" fmla="*/ 1377013 w 4530360"/>
              <a:gd name="connsiteY248" fmla="*/ 2742357 h 3166709"/>
              <a:gd name="connsiteX249" fmla="*/ 1323192 w 4530360"/>
              <a:gd name="connsiteY249" fmla="*/ 2702816 h 3166709"/>
              <a:gd name="connsiteX250" fmla="*/ 1276692 w 4530360"/>
              <a:gd name="connsiteY250" fmla="*/ 2659428 h 3166709"/>
              <a:gd name="connsiteX251" fmla="*/ 1198338 w 4530360"/>
              <a:gd name="connsiteY251" fmla="*/ 2580709 h 3166709"/>
              <a:gd name="connsiteX252" fmla="*/ 1145250 w 4530360"/>
              <a:gd name="connsiteY252" fmla="*/ 2511326 h 3166709"/>
              <a:gd name="connsiteX253" fmla="*/ 1101313 w 4530360"/>
              <a:gd name="connsiteY253" fmla="*/ 2449815 h 3166709"/>
              <a:gd name="connsiteX254" fmla="*/ 1340226 w 4530360"/>
              <a:gd name="connsiteY254" fmla="*/ 2449632 h 3166709"/>
              <a:gd name="connsiteX255" fmla="*/ 1345169 w 4530360"/>
              <a:gd name="connsiteY255" fmla="*/ 2454576 h 3166709"/>
              <a:gd name="connsiteX256" fmla="*/ 1340226 w 4530360"/>
              <a:gd name="connsiteY256" fmla="*/ 2459519 h 3166709"/>
              <a:gd name="connsiteX257" fmla="*/ 1335282 w 4530360"/>
              <a:gd name="connsiteY257" fmla="*/ 2454576 h 3166709"/>
              <a:gd name="connsiteX258" fmla="*/ 1340226 w 4530360"/>
              <a:gd name="connsiteY258" fmla="*/ 2449632 h 3166709"/>
              <a:gd name="connsiteX259" fmla="*/ 3860879 w 4530360"/>
              <a:gd name="connsiteY259" fmla="*/ 2445605 h 3166709"/>
              <a:gd name="connsiteX260" fmla="*/ 3869849 w 4530360"/>
              <a:gd name="connsiteY260" fmla="*/ 2454575 h 3166709"/>
              <a:gd name="connsiteX261" fmla="*/ 3860879 w 4530360"/>
              <a:gd name="connsiteY261" fmla="*/ 2463547 h 3166709"/>
              <a:gd name="connsiteX262" fmla="*/ 3851909 w 4530360"/>
              <a:gd name="connsiteY262" fmla="*/ 2454575 h 3166709"/>
              <a:gd name="connsiteX263" fmla="*/ 3860879 w 4530360"/>
              <a:gd name="connsiteY263" fmla="*/ 2445605 h 3166709"/>
              <a:gd name="connsiteX264" fmla="*/ 3712595 w 4530360"/>
              <a:gd name="connsiteY264" fmla="*/ 2439015 h 3166709"/>
              <a:gd name="connsiteX265" fmla="*/ 3728155 w 4530360"/>
              <a:gd name="connsiteY265" fmla="*/ 2454576 h 3166709"/>
              <a:gd name="connsiteX266" fmla="*/ 3712595 w 4530360"/>
              <a:gd name="connsiteY266" fmla="*/ 2470138 h 3166709"/>
              <a:gd name="connsiteX267" fmla="*/ 3697034 w 4530360"/>
              <a:gd name="connsiteY267" fmla="*/ 2454576 h 3166709"/>
              <a:gd name="connsiteX268" fmla="*/ 3712595 w 4530360"/>
              <a:gd name="connsiteY268" fmla="*/ 2439015 h 3166709"/>
              <a:gd name="connsiteX269" fmla="*/ 3564311 w 4530360"/>
              <a:gd name="connsiteY269" fmla="*/ 2431143 h 3166709"/>
              <a:gd name="connsiteX270" fmla="*/ 3587743 w 4530360"/>
              <a:gd name="connsiteY270" fmla="*/ 2454576 h 3166709"/>
              <a:gd name="connsiteX271" fmla="*/ 3564311 w 4530360"/>
              <a:gd name="connsiteY271" fmla="*/ 2478008 h 3166709"/>
              <a:gd name="connsiteX272" fmla="*/ 3540878 w 4530360"/>
              <a:gd name="connsiteY272" fmla="*/ 2454576 h 3166709"/>
              <a:gd name="connsiteX273" fmla="*/ 3564311 w 4530360"/>
              <a:gd name="connsiteY273" fmla="*/ 2431143 h 3166709"/>
              <a:gd name="connsiteX274" fmla="*/ 3416025 w 4530360"/>
              <a:gd name="connsiteY274" fmla="*/ 2422905 h 3166709"/>
              <a:gd name="connsiteX275" fmla="*/ 3447697 w 4530360"/>
              <a:gd name="connsiteY275" fmla="*/ 2454576 h 3166709"/>
              <a:gd name="connsiteX276" fmla="*/ 3416025 w 4530360"/>
              <a:gd name="connsiteY276" fmla="*/ 2486248 h 3166709"/>
              <a:gd name="connsiteX277" fmla="*/ 3384354 w 4530360"/>
              <a:gd name="connsiteY277" fmla="*/ 2454576 h 3166709"/>
              <a:gd name="connsiteX278" fmla="*/ 3416025 w 4530360"/>
              <a:gd name="connsiteY278" fmla="*/ 2422905 h 3166709"/>
              <a:gd name="connsiteX279" fmla="*/ 1933357 w 4530360"/>
              <a:gd name="connsiteY279" fmla="*/ 2420891 h 3166709"/>
              <a:gd name="connsiteX280" fmla="*/ 1967041 w 4530360"/>
              <a:gd name="connsiteY280" fmla="*/ 2454576 h 3166709"/>
              <a:gd name="connsiteX281" fmla="*/ 1933357 w 4530360"/>
              <a:gd name="connsiteY281" fmla="*/ 2488260 h 3166709"/>
              <a:gd name="connsiteX282" fmla="*/ 1899672 w 4530360"/>
              <a:gd name="connsiteY282" fmla="*/ 2454576 h 3166709"/>
              <a:gd name="connsiteX283" fmla="*/ 1933357 w 4530360"/>
              <a:gd name="connsiteY283" fmla="*/ 2420891 h 3166709"/>
              <a:gd name="connsiteX284" fmla="*/ 2081643 w 4530360"/>
              <a:gd name="connsiteY284" fmla="*/ 2412653 h 3166709"/>
              <a:gd name="connsiteX285" fmla="*/ 2123565 w 4530360"/>
              <a:gd name="connsiteY285" fmla="*/ 2454575 h 3166709"/>
              <a:gd name="connsiteX286" fmla="*/ 2081643 w 4530360"/>
              <a:gd name="connsiteY286" fmla="*/ 2496499 h 3166709"/>
              <a:gd name="connsiteX287" fmla="*/ 2039721 w 4530360"/>
              <a:gd name="connsiteY287" fmla="*/ 2454575 h 3166709"/>
              <a:gd name="connsiteX288" fmla="*/ 2081643 w 4530360"/>
              <a:gd name="connsiteY288" fmla="*/ 2412653 h 3166709"/>
              <a:gd name="connsiteX289" fmla="*/ 2229927 w 4530360"/>
              <a:gd name="connsiteY289" fmla="*/ 2404781 h 3166709"/>
              <a:gd name="connsiteX290" fmla="*/ 2279721 w 4530360"/>
              <a:gd name="connsiteY290" fmla="*/ 2454576 h 3166709"/>
              <a:gd name="connsiteX291" fmla="*/ 2229927 w 4530360"/>
              <a:gd name="connsiteY291" fmla="*/ 2504370 h 3166709"/>
              <a:gd name="connsiteX292" fmla="*/ 2180132 w 4530360"/>
              <a:gd name="connsiteY292" fmla="*/ 2454576 h 3166709"/>
              <a:gd name="connsiteX293" fmla="*/ 2229927 w 4530360"/>
              <a:gd name="connsiteY293" fmla="*/ 2404781 h 3166709"/>
              <a:gd name="connsiteX294" fmla="*/ 2378213 w 4530360"/>
              <a:gd name="connsiteY294" fmla="*/ 2398740 h 3166709"/>
              <a:gd name="connsiteX295" fmla="*/ 2434050 w 4530360"/>
              <a:gd name="connsiteY295" fmla="*/ 2454575 h 3166709"/>
              <a:gd name="connsiteX296" fmla="*/ 2378213 w 4530360"/>
              <a:gd name="connsiteY296" fmla="*/ 2510412 h 3166709"/>
              <a:gd name="connsiteX297" fmla="*/ 2322377 w 4530360"/>
              <a:gd name="connsiteY297" fmla="*/ 2454575 h 3166709"/>
              <a:gd name="connsiteX298" fmla="*/ 2378213 w 4530360"/>
              <a:gd name="connsiteY298" fmla="*/ 2398740 h 3166709"/>
              <a:gd name="connsiteX299" fmla="*/ 2822885 w 4530360"/>
              <a:gd name="connsiteY299" fmla="*/ 2395444 h 3166709"/>
              <a:gd name="connsiteX300" fmla="*/ 2882016 w 4530360"/>
              <a:gd name="connsiteY300" fmla="*/ 2454576 h 3166709"/>
              <a:gd name="connsiteX301" fmla="*/ 2822885 w 4530360"/>
              <a:gd name="connsiteY301" fmla="*/ 2513707 h 3166709"/>
              <a:gd name="connsiteX302" fmla="*/ 2763753 w 4530360"/>
              <a:gd name="connsiteY302" fmla="*/ 2454576 h 3166709"/>
              <a:gd name="connsiteX303" fmla="*/ 2822885 w 4530360"/>
              <a:gd name="connsiteY303" fmla="*/ 2395444 h 3166709"/>
              <a:gd name="connsiteX304" fmla="*/ 2526498 w 4530360"/>
              <a:gd name="connsiteY304" fmla="*/ 2394529 h 3166709"/>
              <a:gd name="connsiteX305" fmla="*/ 2586544 w 4530360"/>
              <a:gd name="connsiteY305" fmla="*/ 2454576 h 3166709"/>
              <a:gd name="connsiteX306" fmla="*/ 2526498 w 4530360"/>
              <a:gd name="connsiteY306" fmla="*/ 2514622 h 3166709"/>
              <a:gd name="connsiteX307" fmla="*/ 2466451 w 4530360"/>
              <a:gd name="connsiteY307" fmla="*/ 2454576 h 3166709"/>
              <a:gd name="connsiteX308" fmla="*/ 2526498 w 4530360"/>
              <a:gd name="connsiteY308" fmla="*/ 2394529 h 3166709"/>
              <a:gd name="connsiteX309" fmla="*/ 2674601 w 4530360"/>
              <a:gd name="connsiteY309" fmla="*/ 2393247 h 3166709"/>
              <a:gd name="connsiteX310" fmla="*/ 2735927 w 4530360"/>
              <a:gd name="connsiteY310" fmla="*/ 2454576 h 3166709"/>
              <a:gd name="connsiteX311" fmla="*/ 2674601 w 4530360"/>
              <a:gd name="connsiteY311" fmla="*/ 2515904 h 3166709"/>
              <a:gd name="connsiteX312" fmla="*/ 2613272 w 4530360"/>
              <a:gd name="connsiteY312" fmla="*/ 2454576 h 3166709"/>
              <a:gd name="connsiteX313" fmla="*/ 2674601 w 4530360"/>
              <a:gd name="connsiteY313" fmla="*/ 2393247 h 3166709"/>
              <a:gd name="connsiteX314" fmla="*/ 1929513 w 4530360"/>
              <a:gd name="connsiteY314" fmla="*/ 2362674 h 3166709"/>
              <a:gd name="connsiteX315" fmla="*/ 1930245 w 4530360"/>
              <a:gd name="connsiteY315" fmla="*/ 2363407 h 3166709"/>
              <a:gd name="connsiteX316" fmla="*/ 1929513 w 4530360"/>
              <a:gd name="connsiteY316" fmla="*/ 2364139 h 3166709"/>
              <a:gd name="connsiteX317" fmla="*/ 1928780 w 4530360"/>
              <a:gd name="connsiteY317" fmla="*/ 2363407 h 3166709"/>
              <a:gd name="connsiteX318" fmla="*/ 1929513 w 4530360"/>
              <a:gd name="connsiteY318" fmla="*/ 2362674 h 3166709"/>
              <a:gd name="connsiteX319" fmla="*/ 595152 w 4530360"/>
              <a:gd name="connsiteY319" fmla="*/ 2362492 h 3166709"/>
              <a:gd name="connsiteX320" fmla="*/ 596069 w 4530360"/>
              <a:gd name="connsiteY320" fmla="*/ 2363407 h 3166709"/>
              <a:gd name="connsiteX321" fmla="*/ 595152 w 4530360"/>
              <a:gd name="connsiteY321" fmla="*/ 2364322 h 3166709"/>
              <a:gd name="connsiteX322" fmla="*/ 594237 w 4530360"/>
              <a:gd name="connsiteY322" fmla="*/ 2363407 h 3166709"/>
              <a:gd name="connsiteX323" fmla="*/ 595152 w 4530360"/>
              <a:gd name="connsiteY323" fmla="*/ 2362492 h 3166709"/>
              <a:gd name="connsiteX324" fmla="*/ 1781226 w 4530360"/>
              <a:gd name="connsiteY324" fmla="*/ 2361759 h 3166709"/>
              <a:gd name="connsiteX325" fmla="*/ 1782873 w 4530360"/>
              <a:gd name="connsiteY325" fmla="*/ 2363406 h 3166709"/>
              <a:gd name="connsiteX326" fmla="*/ 1781226 w 4530360"/>
              <a:gd name="connsiteY326" fmla="*/ 2365053 h 3166709"/>
              <a:gd name="connsiteX327" fmla="*/ 1779579 w 4530360"/>
              <a:gd name="connsiteY327" fmla="*/ 2363406 h 3166709"/>
              <a:gd name="connsiteX328" fmla="*/ 1781226 w 4530360"/>
              <a:gd name="connsiteY328" fmla="*/ 2361759 h 3166709"/>
              <a:gd name="connsiteX329" fmla="*/ 743259 w 4530360"/>
              <a:gd name="connsiteY329" fmla="*/ 2361759 h 3166709"/>
              <a:gd name="connsiteX330" fmla="*/ 744908 w 4530360"/>
              <a:gd name="connsiteY330" fmla="*/ 2363406 h 3166709"/>
              <a:gd name="connsiteX331" fmla="*/ 743259 w 4530360"/>
              <a:gd name="connsiteY331" fmla="*/ 2365053 h 3166709"/>
              <a:gd name="connsiteX332" fmla="*/ 741612 w 4530360"/>
              <a:gd name="connsiteY332" fmla="*/ 2363406 h 3166709"/>
              <a:gd name="connsiteX333" fmla="*/ 743259 w 4530360"/>
              <a:gd name="connsiteY333" fmla="*/ 2361759 h 3166709"/>
              <a:gd name="connsiteX334" fmla="*/ 1632965 w 4530360"/>
              <a:gd name="connsiteY334" fmla="*/ 2360477 h 3166709"/>
              <a:gd name="connsiteX335" fmla="*/ 1635894 w 4530360"/>
              <a:gd name="connsiteY335" fmla="*/ 2363406 h 3166709"/>
              <a:gd name="connsiteX336" fmla="*/ 1632965 w 4530360"/>
              <a:gd name="connsiteY336" fmla="*/ 2366335 h 3166709"/>
              <a:gd name="connsiteX337" fmla="*/ 1630037 w 4530360"/>
              <a:gd name="connsiteY337" fmla="*/ 2363406 h 3166709"/>
              <a:gd name="connsiteX338" fmla="*/ 1632965 w 4530360"/>
              <a:gd name="connsiteY338" fmla="*/ 2360477 h 3166709"/>
              <a:gd name="connsiteX339" fmla="*/ 891542 w 4530360"/>
              <a:gd name="connsiteY339" fmla="*/ 2360477 h 3166709"/>
              <a:gd name="connsiteX340" fmla="*/ 894471 w 4530360"/>
              <a:gd name="connsiteY340" fmla="*/ 2363406 h 3166709"/>
              <a:gd name="connsiteX341" fmla="*/ 891542 w 4530360"/>
              <a:gd name="connsiteY341" fmla="*/ 2366335 h 3166709"/>
              <a:gd name="connsiteX342" fmla="*/ 888614 w 4530360"/>
              <a:gd name="connsiteY342" fmla="*/ 2363406 h 3166709"/>
              <a:gd name="connsiteX343" fmla="*/ 891542 w 4530360"/>
              <a:gd name="connsiteY343" fmla="*/ 2360477 h 3166709"/>
              <a:gd name="connsiteX344" fmla="*/ 1039825 w 4530360"/>
              <a:gd name="connsiteY344" fmla="*/ 2359745 h 3166709"/>
              <a:gd name="connsiteX345" fmla="*/ 1043487 w 4530360"/>
              <a:gd name="connsiteY345" fmla="*/ 2363407 h 3166709"/>
              <a:gd name="connsiteX346" fmla="*/ 1039825 w 4530360"/>
              <a:gd name="connsiteY346" fmla="*/ 2367068 h 3166709"/>
              <a:gd name="connsiteX347" fmla="*/ 1036164 w 4530360"/>
              <a:gd name="connsiteY347" fmla="*/ 2363407 h 3166709"/>
              <a:gd name="connsiteX348" fmla="*/ 1039825 w 4530360"/>
              <a:gd name="connsiteY348" fmla="*/ 2359745 h 3166709"/>
              <a:gd name="connsiteX349" fmla="*/ 1188113 w 4530360"/>
              <a:gd name="connsiteY349" fmla="*/ 2359380 h 3166709"/>
              <a:gd name="connsiteX350" fmla="*/ 1192138 w 4530360"/>
              <a:gd name="connsiteY350" fmla="*/ 2363407 h 3166709"/>
              <a:gd name="connsiteX351" fmla="*/ 1188113 w 4530360"/>
              <a:gd name="connsiteY351" fmla="*/ 2367435 h 3166709"/>
              <a:gd name="connsiteX352" fmla="*/ 1184085 w 4530360"/>
              <a:gd name="connsiteY352" fmla="*/ 2363407 h 3166709"/>
              <a:gd name="connsiteX353" fmla="*/ 1188113 w 4530360"/>
              <a:gd name="connsiteY353" fmla="*/ 2359380 h 3166709"/>
              <a:gd name="connsiteX354" fmla="*/ 4379877 w 4530360"/>
              <a:gd name="connsiteY354" fmla="*/ 2305924 h 3166709"/>
              <a:gd name="connsiteX355" fmla="*/ 4380244 w 4530360"/>
              <a:gd name="connsiteY355" fmla="*/ 2306291 h 3166709"/>
              <a:gd name="connsiteX356" fmla="*/ 4379877 w 4530360"/>
              <a:gd name="connsiteY356" fmla="*/ 2306656 h 3166709"/>
              <a:gd name="connsiteX357" fmla="*/ 4379512 w 4530360"/>
              <a:gd name="connsiteY357" fmla="*/ 2306291 h 3166709"/>
              <a:gd name="connsiteX358" fmla="*/ 4379877 w 4530360"/>
              <a:gd name="connsiteY358" fmla="*/ 2305924 h 3166709"/>
              <a:gd name="connsiteX359" fmla="*/ 4231594 w 4530360"/>
              <a:gd name="connsiteY359" fmla="*/ 2302628 h 3166709"/>
              <a:gd name="connsiteX360" fmla="*/ 4235255 w 4530360"/>
              <a:gd name="connsiteY360" fmla="*/ 2306290 h 3166709"/>
              <a:gd name="connsiteX361" fmla="*/ 4231594 w 4530360"/>
              <a:gd name="connsiteY361" fmla="*/ 2309951 h 3166709"/>
              <a:gd name="connsiteX362" fmla="*/ 4227932 w 4530360"/>
              <a:gd name="connsiteY362" fmla="*/ 2306290 h 3166709"/>
              <a:gd name="connsiteX363" fmla="*/ 4231594 w 4530360"/>
              <a:gd name="connsiteY363" fmla="*/ 2302628 h 3166709"/>
              <a:gd name="connsiteX364" fmla="*/ 4083307 w 4530360"/>
              <a:gd name="connsiteY364" fmla="*/ 2297319 h 3166709"/>
              <a:gd name="connsiteX365" fmla="*/ 4092279 w 4530360"/>
              <a:gd name="connsiteY365" fmla="*/ 2306289 h 3166709"/>
              <a:gd name="connsiteX366" fmla="*/ 4083307 w 4530360"/>
              <a:gd name="connsiteY366" fmla="*/ 2315261 h 3166709"/>
              <a:gd name="connsiteX367" fmla="*/ 4074337 w 4530360"/>
              <a:gd name="connsiteY367" fmla="*/ 2306289 h 3166709"/>
              <a:gd name="connsiteX368" fmla="*/ 4083307 w 4530360"/>
              <a:gd name="connsiteY368" fmla="*/ 2297319 h 3166709"/>
              <a:gd name="connsiteX369" fmla="*/ 1562654 w 4530360"/>
              <a:gd name="connsiteY369" fmla="*/ 2293108 h 3166709"/>
              <a:gd name="connsiteX370" fmla="*/ 1575834 w 4530360"/>
              <a:gd name="connsiteY370" fmla="*/ 2306289 h 3166709"/>
              <a:gd name="connsiteX371" fmla="*/ 1562654 w 4530360"/>
              <a:gd name="connsiteY371" fmla="*/ 2319470 h 3166709"/>
              <a:gd name="connsiteX372" fmla="*/ 1549473 w 4530360"/>
              <a:gd name="connsiteY372" fmla="*/ 2306289 h 3166709"/>
              <a:gd name="connsiteX373" fmla="*/ 1562654 w 4530360"/>
              <a:gd name="connsiteY373" fmla="*/ 2293108 h 3166709"/>
              <a:gd name="connsiteX374" fmla="*/ 3935023 w 4530360"/>
              <a:gd name="connsiteY374" fmla="*/ 2289814 h 3166709"/>
              <a:gd name="connsiteX375" fmla="*/ 3951498 w 4530360"/>
              <a:gd name="connsiteY375" fmla="*/ 2306291 h 3166709"/>
              <a:gd name="connsiteX376" fmla="*/ 3935023 w 4530360"/>
              <a:gd name="connsiteY376" fmla="*/ 2322766 h 3166709"/>
              <a:gd name="connsiteX377" fmla="*/ 3918546 w 4530360"/>
              <a:gd name="connsiteY377" fmla="*/ 2306291 h 3166709"/>
              <a:gd name="connsiteX378" fmla="*/ 3935023 w 4530360"/>
              <a:gd name="connsiteY378" fmla="*/ 2289814 h 3166709"/>
              <a:gd name="connsiteX379" fmla="*/ 1710937 w 4530360"/>
              <a:gd name="connsiteY379" fmla="*/ 2284871 h 3166709"/>
              <a:gd name="connsiteX380" fmla="*/ 1732349 w 4530360"/>
              <a:gd name="connsiteY380" fmla="*/ 2306290 h 3166709"/>
              <a:gd name="connsiteX381" fmla="*/ 1710937 w 4530360"/>
              <a:gd name="connsiteY381" fmla="*/ 2327708 h 3166709"/>
              <a:gd name="connsiteX382" fmla="*/ 1689519 w 4530360"/>
              <a:gd name="connsiteY382" fmla="*/ 2306290 h 3166709"/>
              <a:gd name="connsiteX383" fmla="*/ 1710937 w 4530360"/>
              <a:gd name="connsiteY383" fmla="*/ 2284871 h 3166709"/>
              <a:gd name="connsiteX384" fmla="*/ 3786737 w 4530360"/>
              <a:gd name="connsiteY384" fmla="*/ 2281209 h 3166709"/>
              <a:gd name="connsiteX385" fmla="*/ 3811819 w 4530360"/>
              <a:gd name="connsiteY385" fmla="*/ 2306289 h 3166709"/>
              <a:gd name="connsiteX386" fmla="*/ 3786737 w 4530360"/>
              <a:gd name="connsiteY386" fmla="*/ 2331369 h 3166709"/>
              <a:gd name="connsiteX387" fmla="*/ 3761657 w 4530360"/>
              <a:gd name="connsiteY387" fmla="*/ 2306289 h 3166709"/>
              <a:gd name="connsiteX388" fmla="*/ 3786737 w 4530360"/>
              <a:gd name="connsiteY388" fmla="*/ 2281209 h 3166709"/>
              <a:gd name="connsiteX389" fmla="*/ 1859215 w 4530360"/>
              <a:gd name="connsiteY389" fmla="*/ 2275534 h 3166709"/>
              <a:gd name="connsiteX390" fmla="*/ 1889970 w 4530360"/>
              <a:gd name="connsiteY390" fmla="*/ 2306290 h 3166709"/>
              <a:gd name="connsiteX391" fmla="*/ 1859215 w 4530360"/>
              <a:gd name="connsiteY391" fmla="*/ 2337045 h 3166709"/>
              <a:gd name="connsiteX392" fmla="*/ 1828459 w 4530360"/>
              <a:gd name="connsiteY392" fmla="*/ 2306290 h 3166709"/>
              <a:gd name="connsiteX393" fmla="*/ 1859215 w 4530360"/>
              <a:gd name="connsiteY393" fmla="*/ 2275534 h 3166709"/>
              <a:gd name="connsiteX394" fmla="*/ 3638453 w 4530360"/>
              <a:gd name="connsiteY394" fmla="*/ 2271325 h 3166709"/>
              <a:gd name="connsiteX395" fmla="*/ 3673419 w 4530360"/>
              <a:gd name="connsiteY395" fmla="*/ 2306292 h 3166709"/>
              <a:gd name="connsiteX396" fmla="*/ 3638453 w 4530360"/>
              <a:gd name="connsiteY396" fmla="*/ 2341258 h 3166709"/>
              <a:gd name="connsiteX397" fmla="*/ 3603486 w 4530360"/>
              <a:gd name="connsiteY397" fmla="*/ 2306292 h 3166709"/>
              <a:gd name="connsiteX398" fmla="*/ 3638453 w 4530360"/>
              <a:gd name="connsiteY398" fmla="*/ 2271325 h 3166709"/>
              <a:gd name="connsiteX399" fmla="*/ 2007499 w 4530360"/>
              <a:gd name="connsiteY399" fmla="*/ 2265099 h 3166709"/>
              <a:gd name="connsiteX400" fmla="*/ 2048691 w 4530360"/>
              <a:gd name="connsiteY400" fmla="*/ 2306289 h 3166709"/>
              <a:gd name="connsiteX401" fmla="*/ 2007499 w 4530360"/>
              <a:gd name="connsiteY401" fmla="*/ 2347481 h 3166709"/>
              <a:gd name="connsiteX402" fmla="*/ 1966309 w 4530360"/>
              <a:gd name="connsiteY402" fmla="*/ 2306289 h 3166709"/>
              <a:gd name="connsiteX403" fmla="*/ 2007499 w 4530360"/>
              <a:gd name="connsiteY403" fmla="*/ 2265099 h 3166709"/>
              <a:gd name="connsiteX404" fmla="*/ 2829927 w 4530360"/>
              <a:gd name="connsiteY404" fmla="*/ 2261481 h 3166709"/>
              <a:gd name="connsiteX405" fmla="*/ 2822885 w 4530360"/>
              <a:gd name="connsiteY405" fmla="*/ 2262903 h 3166709"/>
              <a:gd name="connsiteX406" fmla="*/ 2817598 w 4530360"/>
              <a:gd name="connsiteY406" fmla="*/ 2261836 h 3166709"/>
              <a:gd name="connsiteX407" fmla="*/ 2823643 w 4530360"/>
              <a:gd name="connsiteY407" fmla="*/ 2270802 h 3166709"/>
              <a:gd name="connsiteX408" fmla="*/ 2664797 w 4530360"/>
              <a:gd name="connsiteY408" fmla="*/ 2260924 h 3166709"/>
              <a:gd name="connsiteX409" fmla="*/ 2672649 w 4530360"/>
              <a:gd name="connsiteY409" fmla="*/ 2272571 h 3166709"/>
              <a:gd name="connsiteX410" fmla="*/ 2679887 w 4530360"/>
              <a:gd name="connsiteY410" fmla="*/ 2261836 h 3166709"/>
              <a:gd name="connsiteX411" fmla="*/ 2674599 w 4530360"/>
              <a:gd name="connsiteY411" fmla="*/ 2262903 h 3166709"/>
              <a:gd name="connsiteX412" fmla="*/ 2155785 w 4530360"/>
              <a:gd name="connsiteY412" fmla="*/ 2254482 h 3166709"/>
              <a:gd name="connsiteX413" fmla="*/ 2207592 w 4530360"/>
              <a:gd name="connsiteY413" fmla="*/ 2306291 h 3166709"/>
              <a:gd name="connsiteX414" fmla="*/ 2155785 w 4530360"/>
              <a:gd name="connsiteY414" fmla="*/ 2358100 h 3166709"/>
              <a:gd name="connsiteX415" fmla="*/ 2103976 w 4530360"/>
              <a:gd name="connsiteY415" fmla="*/ 2306291 h 3166709"/>
              <a:gd name="connsiteX416" fmla="*/ 2155785 w 4530360"/>
              <a:gd name="connsiteY416" fmla="*/ 2254482 h 3166709"/>
              <a:gd name="connsiteX417" fmla="*/ 2990351 w 4530360"/>
              <a:gd name="connsiteY417" fmla="*/ 2254086 h 3166709"/>
              <a:gd name="connsiteX418" fmla="*/ 2971168 w 4530360"/>
              <a:gd name="connsiteY418" fmla="*/ 2257959 h 3166709"/>
              <a:gd name="connsiteX419" fmla="*/ 2960268 w 4530360"/>
              <a:gd name="connsiteY419" fmla="*/ 2255758 h 3166709"/>
              <a:gd name="connsiteX420" fmla="*/ 2972765 w 4530360"/>
              <a:gd name="connsiteY420" fmla="*/ 2274294 h 3166709"/>
              <a:gd name="connsiteX421" fmla="*/ 2974191 w 4530360"/>
              <a:gd name="connsiteY421" fmla="*/ 2281353 h 3166709"/>
              <a:gd name="connsiteX422" fmla="*/ 2975141 w 4530360"/>
              <a:gd name="connsiteY422" fmla="*/ 2276646 h 3166709"/>
              <a:gd name="connsiteX423" fmla="*/ 2498245 w 4530360"/>
              <a:gd name="connsiteY423" fmla="*/ 2250973 h 3166709"/>
              <a:gd name="connsiteX424" fmla="*/ 2503876 w 4530360"/>
              <a:gd name="connsiteY424" fmla="*/ 2254770 h 3166709"/>
              <a:gd name="connsiteX425" fmla="*/ 2519491 w 4530360"/>
              <a:gd name="connsiteY425" fmla="*/ 2277930 h 3166709"/>
              <a:gd name="connsiteX426" fmla="*/ 2522745 w 4530360"/>
              <a:gd name="connsiteY426" fmla="*/ 2294047 h 3166709"/>
              <a:gd name="connsiteX427" fmla="*/ 2526574 w 4530360"/>
              <a:gd name="connsiteY427" fmla="*/ 2275079 h 3166709"/>
              <a:gd name="connsiteX428" fmla="*/ 2540948 w 4530360"/>
              <a:gd name="connsiteY428" fmla="*/ 2253760 h 3166709"/>
              <a:gd name="connsiteX429" fmla="*/ 2526499 w 4530360"/>
              <a:gd name="connsiteY429" fmla="*/ 2256677 h 3166709"/>
              <a:gd name="connsiteX430" fmla="*/ 2304071 w 4530360"/>
              <a:gd name="connsiteY430" fmla="*/ 2243314 h 3166709"/>
              <a:gd name="connsiteX431" fmla="*/ 2367046 w 4530360"/>
              <a:gd name="connsiteY431" fmla="*/ 2306290 h 3166709"/>
              <a:gd name="connsiteX432" fmla="*/ 2304071 w 4530360"/>
              <a:gd name="connsiteY432" fmla="*/ 2369265 h 3166709"/>
              <a:gd name="connsiteX433" fmla="*/ 2241095 w 4530360"/>
              <a:gd name="connsiteY433" fmla="*/ 2306290 h 3166709"/>
              <a:gd name="connsiteX434" fmla="*/ 2304071 w 4530360"/>
              <a:gd name="connsiteY434" fmla="*/ 2243314 h 3166709"/>
              <a:gd name="connsiteX435" fmla="*/ 3193597 w 4530360"/>
              <a:gd name="connsiteY435" fmla="*/ 2239287 h 3166709"/>
              <a:gd name="connsiteX436" fmla="*/ 3260601 w 4530360"/>
              <a:gd name="connsiteY436" fmla="*/ 2306291 h 3166709"/>
              <a:gd name="connsiteX437" fmla="*/ 3193597 w 4530360"/>
              <a:gd name="connsiteY437" fmla="*/ 2373293 h 3166709"/>
              <a:gd name="connsiteX438" fmla="*/ 3126595 w 4530360"/>
              <a:gd name="connsiteY438" fmla="*/ 2306291 h 3166709"/>
              <a:gd name="connsiteX439" fmla="*/ 3193597 w 4530360"/>
              <a:gd name="connsiteY439" fmla="*/ 2239287 h 3166709"/>
              <a:gd name="connsiteX440" fmla="*/ 372729 w 4530360"/>
              <a:gd name="connsiteY440" fmla="*/ 2214755 h 3166709"/>
              <a:gd name="connsiteX441" fmla="*/ 373095 w 4530360"/>
              <a:gd name="connsiteY441" fmla="*/ 2215122 h 3166709"/>
              <a:gd name="connsiteX442" fmla="*/ 372729 w 4530360"/>
              <a:gd name="connsiteY442" fmla="*/ 2215487 h 3166709"/>
              <a:gd name="connsiteX443" fmla="*/ 372364 w 4530360"/>
              <a:gd name="connsiteY443" fmla="*/ 2215122 h 3166709"/>
              <a:gd name="connsiteX444" fmla="*/ 372729 w 4530360"/>
              <a:gd name="connsiteY444" fmla="*/ 2214755 h 3166709"/>
              <a:gd name="connsiteX445" fmla="*/ 2300225 w 4530360"/>
              <a:gd name="connsiteY445" fmla="*/ 2213475 h 3166709"/>
              <a:gd name="connsiteX446" fmla="*/ 2301874 w 4530360"/>
              <a:gd name="connsiteY446" fmla="*/ 2215122 h 3166709"/>
              <a:gd name="connsiteX447" fmla="*/ 2300225 w 4530360"/>
              <a:gd name="connsiteY447" fmla="*/ 2216771 h 3166709"/>
              <a:gd name="connsiteX448" fmla="*/ 2298578 w 4530360"/>
              <a:gd name="connsiteY448" fmla="*/ 2215122 h 3166709"/>
              <a:gd name="connsiteX449" fmla="*/ 2300225 w 4530360"/>
              <a:gd name="connsiteY449" fmla="*/ 2213475 h 3166709"/>
              <a:gd name="connsiteX450" fmla="*/ 521010 w 4530360"/>
              <a:gd name="connsiteY450" fmla="*/ 2212743 h 3166709"/>
              <a:gd name="connsiteX451" fmla="*/ 523389 w 4530360"/>
              <a:gd name="connsiteY451" fmla="*/ 2215123 h 3166709"/>
              <a:gd name="connsiteX452" fmla="*/ 521010 w 4530360"/>
              <a:gd name="connsiteY452" fmla="*/ 2217504 h 3166709"/>
              <a:gd name="connsiteX453" fmla="*/ 518630 w 4530360"/>
              <a:gd name="connsiteY453" fmla="*/ 2215123 h 3166709"/>
              <a:gd name="connsiteX454" fmla="*/ 521010 w 4530360"/>
              <a:gd name="connsiteY454" fmla="*/ 2212743 h 3166709"/>
              <a:gd name="connsiteX455" fmla="*/ 2151941 w 4530360"/>
              <a:gd name="connsiteY455" fmla="*/ 2211094 h 3166709"/>
              <a:gd name="connsiteX456" fmla="*/ 2155967 w 4530360"/>
              <a:gd name="connsiteY456" fmla="*/ 2215123 h 3166709"/>
              <a:gd name="connsiteX457" fmla="*/ 2151941 w 4530360"/>
              <a:gd name="connsiteY457" fmla="*/ 2219149 h 3166709"/>
              <a:gd name="connsiteX458" fmla="*/ 2147912 w 4530360"/>
              <a:gd name="connsiteY458" fmla="*/ 2215123 h 3166709"/>
              <a:gd name="connsiteX459" fmla="*/ 2151941 w 4530360"/>
              <a:gd name="connsiteY459" fmla="*/ 2211094 h 3166709"/>
              <a:gd name="connsiteX460" fmla="*/ 669294 w 4530360"/>
              <a:gd name="connsiteY460" fmla="*/ 2210179 h 3166709"/>
              <a:gd name="connsiteX461" fmla="*/ 674245 w 4530360"/>
              <a:gd name="connsiteY461" fmla="*/ 2215123 h 3166709"/>
              <a:gd name="connsiteX462" fmla="*/ 669294 w 4530360"/>
              <a:gd name="connsiteY462" fmla="*/ 2220066 h 3166709"/>
              <a:gd name="connsiteX463" fmla="*/ 664351 w 4530360"/>
              <a:gd name="connsiteY463" fmla="*/ 2215123 h 3166709"/>
              <a:gd name="connsiteX464" fmla="*/ 669294 w 4530360"/>
              <a:gd name="connsiteY464" fmla="*/ 2210179 h 3166709"/>
              <a:gd name="connsiteX465" fmla="*/ 2003655 w 4530360"/>
              <a:gd name="connsiteY465" fmla="*/ 2208532 h 3166709"/>
              <a:gd name="connsiteX466" fmla="*/ 2010245 w 4530360"/>
              <a:gd name="connsiteY466" fmla="*/ 2215123 h 3166709"/>
              <a:gd name="connsiteX467" fmla="*/ 2003655 w 4530360"/>
              <a:gd name="connsiteY467" fmla="*/ 2221713 h 3166709"/>
              <a:gd name="connsiteX468" fmla="*/ 1997064 w 4530360"/>
              <a:gd name="connsiteY468" fmla="*/ 2215123 h 3166709"/>
              <a:gd name="connsiteX469" fmla="*/ 2003655 w 4530360"/>
              <a:gd name="connsiteY469" fmla="*/ 2208532 h 3166709"/>
              <a:gd name="connsiteX470" fmla="*/ 817400 w 4530360"/>
              <a:gd name="connsiteY470" fmla="*/ 2207800 h 3166709"/>
              <a:gd name="connsiteX471" fmla="*/ 824722 w 4530360"/>
              <a:gd name="connsiteY471" fmla="*/ 2215123 h 3166709"/>
              <a:gd name="connsiteX472" fmla="*/ 817400 w 4530360"/>
              <a:gd name="connsiteY472" fmla="*/ 2222445 h 3166709"/>
              <a:gd name="connsiteX473" fmla="*/ 810078 w 4530360"/>
              <a:gd name="connsiteY473" fmla="*/ 2215123 h 3166709"/>
              <a:gd name="connsiteX474" fmla="*/ 817400 w 4530360"/>
              <a:gd name="connsiteY474" fmla="*/ 2207800 h 3166709"/>
              <a:gd name="connsiteX475" fmla="*/ 1855371 w 4530360"/>
              <a:gd name="connsiteY475" fmla="*/ 2206153 h 3166709"/>
              <a:gd name="connsiteX476" fmla="*/ 1864343 w 4530360"/>
              <a:gd name="connsiteY476" fmla="*/ 2215123 h 3166709"/>
              <a:gd name="connsiteX477" fmla="*/ 1855371 w 4530360"/>
              <a:gd name="connsiteY477" fmla="*/ 2224095 h 3166709"/>
              <a:gd name="connsiteX478" fmla="*/ 1846401 w 4530360"/>
              <a:gd name="connsiteY478" fmla="*/ 2215123 h 3166709"/>
              <a:gd name="connsiteX479" fmla="*/ 1855371 w 4530360"/>
              <a:gd name="connsiteY479" fmla="*/ 2206153 h 3166709"/>
              <a:gd name="connsiteX480" fmla="*/ 965685 w 4530360"/>
              <a:gd name="connsiteY480" fmla="*/ 2205603 h 3166709"/>
              <a:gd name="connsiteX481" fmla="*/ 975203 w 4530360"/>
              <a:gd name="connsiteY481" fmla="*/ 2215123 h 3166709"/>
              <a:gd name="connsiteX482" fmla="*/ 965685 w 4530360"/>
              <a:gd name="connsiteY482" fmla="*/ 2224642 h 3166709"/>
              <a:gd name="connsiteX483" fmla="*/ 956165 w 4530360"/>
              <a:gd name="connsiteY483" fmla="*/ 2215123 h 3166709"/>
              <a:gd name="connsiteX484" fmla="*/ 965685 w 4530360"/>
              <a:gd name="connsiteY484" fmla="*/ 2205603 h 3166709"/>
              <a:gd name="connsiteX485" fmla="*/ 1707108 w 4530360"/>
              <a:gd name="connsiteY485" fmla="*/ 2203956 h 3166709"/>
              <a:gd name="connsiteX486" fmla="*/ 1718251 w 4530360"/>
              <a:gd name="connsiteY486" fmla="*/ 2215123 h 3166709"/>
              <a:gd name="connsiteX487" fmla="*/ 1707108 w 4530360"/>
              <a:gd name="connsiteY487" fmla="*/ 2226291 h 3166709"/>
              <a:gd name="connsiteX488" fmla="*/ 1695942 w 4530360"/>
              <a:gd name="connsiteY488" fmla="*/ 2215123 h 3166709"/>
              <a:gd name="connsiteX489" fmla="*/ 1707108 w 4530360"/>
              <a:gd name="connsiteY489" fmla="*/ 2203956 h 3166709"/>
              <a:gd name="connsiteX490" fmla="*/ 1113969 w 4530360"/>
              <a:gd name="connsiteY490" fmla="*/ 2203589 h 3166709"/>
              <a:gd name="connsiteX491" fmla="*/ 1125504 w 4530360"/>
              <a:gd name="connsiteY491" fmla="*/ 2215123 h 3166709"/>
              <a:gd name="connsiteX492" fmla="*/ 1113969 w 4530360"/>
              <a:gd name="connsiteY492" fmla="*/ 2226657 h 3166709"/>
              <a:gd name="connsiteX493" fmla="*/ 1102436 w 4530360"/>
              <a:gd name="connsiteY493" fmla="*/ 2215123 h 3166709"/>
              <a:gd name="connsiteX494" fmla="*/ 1113969 w 4530360"/>
              <a:gd name="connsiteY494" fmla="*/ 2203589 h 3166709"/>
              <a:gd name="connsiteX495" fmla="*/ 1558824 w 4530360"/>
              <a:gd name="connsiteY495" fmla="*/ 2202856 h 3166709"/>
              <a:gd name="connsiteX496" fmla="*/ 1571088 w 4530360"/>
              <a:gd name="connsiteY496" fmla="*/ 2215122 h 3166709"/>
              <a:gd name="connsiteX497" fmla="*/ 1558824 w 4530360"/>
              <a:gd name="connsiteY497" fmla="*/ 2227388 h 3166709"/>
              <a:gd name="connsiteX498" fmla="*/ 1546558 w 4530360"/>
              <a:gd name="connsiteY498" fmla="*/ 2215122 h 3166709"/>
              <a:gd name="connsiteX499" fmla="*/ 1558824 w 4530360"/>
              <a:gd name="connsiteY499" fmla="*/ 2202856 h 3166709"/>
              <a:gd name="connsiteX500" fmla="*/ 4305736 w 4530360"/>
              <a:gd name="connsiteY500" fmla="*/ 2155626 h 3166709"/>
              <a:gd name="connsiteX501" fmla="*/ 4308117 w 4530360"/>
              <a:gd name="connsiteY501" fmla="*/ 2158006 h 3166709"/>
              <a:gd name="connsiteX502" fmla="*/ 4305736 w 4530360"/>
              <a:gd name="connsiteY502" fmla="*/ 2160385 h 3166709"/>
              <a:gd name="connsiteX503" fmla="*/ 4303356 w 4530360"/>
              <a:gd name="connsiteY503" fmla="*/ 2158006 h 3166709"/>
              <a:gd name="connsiteX504" fmla="*/ 4305736 w 4530360"/>
              <a:gd name="connsiteY504" fmla="*/ 2155626 h 3166709"/>
              <a:gd name="connsiteX505" fmla="*/ 4157451 w 4530360"/>
              <a:gd name="connsiteY505" fmla="*/ 2150682 h 3166709"/>
              <a:gd name="connsiteX506" fmla="*/ 4164773 w 4530360"/>
              <a:gd name="connsiteY506" fmla="*/ 2158005 h 3166709"/>
              <a:gd name="connsiteX507" fmla="*/ 4157451 w 4530360"/>
              <a:gd name="connsiteY507" fmla="*/ 2165327 h 3166709"/>
              <a:gd name="connsiteX508" fmla="*/ 4150128 w 4530360"/>
              <a:gd name="connsiteY508" fmla="*/ 2158005 h 3166709"/>
              <a:gd name="connsiteX509" fmla="*/ 4157451 w 4530360"/>
              <a:gd name="connsiteY509" fmla="*/ 2150682 h 3166709"/>
              <a:gd name="connsiteX510" fmla="*/ 1488511 w 4530360"/>
              <a:gd name="connsiteY510" fmla="*/ 2144092 h 3166709"/>
              <a:gd name="connsiteX511" fmla="*/ 1502425 w 4530360"/>
              <a:gd name="connsiteY511" fmla="*/ 2158005 h 3166709"/>
              <a:gd name="connsiteX512" fmla="*/ 1488511 w 4530360"/>
              <a:gd name="connsiteY512" fmla="*/ 2171918 h 3166709"/>
              <a:gd name="connsiteX513" fmla="*/ 1474598 w 4530360"/>
              <a:gd name="connsiteY513" fmla="*/ 2158005 h 3166709"/>
              <a:gd name="connsiteX514" fmla="*/ 1488511 w 4530360"/>
              <a:gd name="connsiteY514" fmla="*/ 2144092 h 3166709"/>
              <a:gd name="connsiteX515" fmla="*/ 4009165 w 4530360"/>
              <a:gd name="connsiteY515" fmla="*/ 2143177 h 3166709"/>
              <a:gd name="connsiteX516" fmla="*/ 4023993 w 4530360"/>
              <a:gd name="connsiteY516" fmla="*/ 2158005 h 3166709"/>
              <a:gd name="connsiteX517" fmla="*/ 4009165 w 4530360"/>
              <a:gd name="connsiteY517" fmla="*/ 2172833 h 3166709"/>
              <a:gd name="connsiteX518" fmla="*/ 3994337 w 4530360"/>
              <a:gd name="connsiteY518" fmla="*/ 2158005 h 3166709"/>
              <a:gd name="connsiteX519" fmla="*/ 4009165 w 4530360"/>
              <a:gd name="connsiteY519" fmla="*/ 2143177 h 3166709"/>
              <a:gd name="connsiteX520" fmla="*/ 1636797 w 4530360"/>
              <a:gd name="connsiteY520" fmla="*/ 2134938 h 3166709"/>
              <a:gd name="connsiteX521" fmla="*/ 1659865 w 4530360"/>
              <a:gd name="connsiteY521" fmla="*/ 2158004 h 3166709"/>
              <a:gd name="connsiteX522" fmla="*/ 1636797 w 4530360"/>
              <a:gd name="connsiteY522" fmla="*/ 2181071 h 3166709"/>
              <a:gd name="connsiteX523" fmla="*/ 1613731 w 4530360"/>
              <a:gd name="connsiteY523" fmla="*/ 2158004 h 3166709"/>
              <a:gd name="connsiteX524" fmla="*/ 1636797 w 4530360"/>
              <a:gd name="connsiteY524" fmla="*/ 2134938 h 3166709"/>
              <a:gd name="connsiteX525" fmla="*/ 3860879 w 4530360"/>
              <a:gd name="connsiteY525" fmla="*/ 2134205 h 3166709"/>
              <a:gd name="connsiteX526" fmla="*/ 3884679 w 4530360"/>
              <a:gd name="connsiteY526" fmla="*/ 2158003 h 3166709"/>
              <a:gd name="connsiteX527" fmla="*/ 3860879 w 4530360"/>
              <a:gd name="connsiteY527" fmla="*/ 2181803 h 3166709"/>
              <a:gd name="connsiteX528" fmla="*/ 3837081 w 4530360"/>
              <a:gd name="connsiteY528" fmla="*/ 2158003 h 3166709"/>
              <a:gd name="connsiteX529" fmla="*/ 3860879 w 4530360"/>
              <a:gd name="connsiteY529" fmla="*/ 2134205 h 3166709"/>
              <a:gd name="connsiteX530" fmla="*/ 1785073 w 4530360"/>
              <a:gd name="connsiteY530" fmla="*/ 2124686 h 3166709"/>
              <a:gd name="connsiteX531" fmla="*/ 1818390 w 4530360"/>
              <a:gd name="connsiteY531" fmla="*/ 2158004 h 3166709"/>
              <a:gd name="connsiteX532" fmla="*/ 1785073 w 4530360"/>
              <a:gd name="connsiteY532" fmla="*/ 2191323 h 3166709"/>
              <a:gd name="connsiteX533" fmla="*/ 1751753 w 4530360"/>
              <a:gd name="connsiteY533" fmla="*/ 2158004 h 3166709"/>
              <a:gd name="connsiteX534" fmla="*/ 1785073 w 4530360"/>
              <a:gd name="connsiteY534" fmla="*/ 2124686 h 3166709"/>
              <a:gd name="connsiteX535" fmla="*/ 3712595 w 4530360"/>
              <a:gd name="connsiteY535" fmla="*/ 2123406 h 3166709"/>
              <a:gd name="connsiteX536" fmla="*/ 3747196 w 4530360"/>
              <a:gd name="connsiteY536" fmla="*/ 2158006 h 3166709"/>
              <a:gd name="connsiteX537" fmla="*/ 3712595 w 4530360"/>
              <a:gd name="connsiteY537" fmla="*/ 2192605 h 3166709"/>
              <a:gd name="connsiteX538" fmla="*/ 3677995 w 4530360"/>
              <a:gd name="connsiteY538" fmla="*/ 2158006 h 3166709"/>
              <a:gd name="connsiteX539" fmla="*/ 3712595 w 4530360"/>
              <a:gd name="connsiteY539" fmla="*/ 2123406 h 3166709"/>
              <a:gd name="connsiteX540" fmla="*/ 1933359 w 4530360"/>
              <a:gd name="connsiteY540" fmla="*/ 2112787 h 3166709"/>
              <a:gd name="connsiteX541" fmla="*/ 1978577 w 4530360"/>
              <a:gd name="connsiteY541" fmla="*/ 2158006 h 3166709"/>
              <a:gd name="connsiteX542" fmla="*/ 1933359 w 4530360"/>
              <a:gd name="connsiteY542" fmla="*/ 2203222 h 3166709"/>
              <a:gd name="connsiteX543" fmla="*/ 1888140 w 4530360"/>
              <a:gd name="connsiteY543" fmla="*/ 2158006 h 3166709"/>
              <a:gd name="connsiteX544" fmla="*/ 1933359 w 4530360"/>
              <a:gd name="connsiteY544" fmla="*/ 2112787 h 3166709"/>
              <a:gd name="connsiteX545" fmla="*/ 3212432 w 4530360"/>
              <a:gd name="connsiteY545" fmla="*/ 2110815 h 3166709"/>
              <a:gd name="connsiteX546" fmla="*/ 3193774 w 4530360"/>
              <a:gd name="connsiteY546" fmla="*/ 2114581 h 3166709"/>
              <a:gd name="connsiteX547" fmla="*/ 3200085 w 4530360"/>
              <a:gd name="connsiteY547" fmla="*/ 2123943 h 3166709"/>
              <a:gd name="connsiteX548" fmla="*/ 3200891 w 4530360"/>
              <a:gd name="connsiteY548" fmla="*/ 2127932 h 3166709"/>
              <a:gd name="connsiteX549" fmla="*/ 2081642 w 4530360"/>
              <a:gd name="connsiteY549" fmla="*/ 2099606 h 3166709"/>
              <a:gd name="connsiteX550" fmla="*/ 2140041 w 4530360"/>
              <a:gd name="connsiteY550" fmla="*/ 2158005 h 3166709"/>
              <a:gd name="connsiteX551" fmla="*/ 2081642 w 4530360"/>
              <a:gd name="connsiteY551" fmla="*/ 2216402 h 3166709"/>
              <a:gd name="connsiteX552" fmla="*/ 2023243 w 4530360"/>
              <a:gd name="connsiteY552" fmla="*/ 2158005 h 3166709"/>
              <a:gd name="connsiteX553" fmla="*/ 2081642 w 4530360"/>
              <a:gd name="connsiteY553" fmla="*/ 2099606 h 3166709"/>
              <a:gd name="connsiteX554" fmla="*/ 2440511 w 4530360"/>
              <a:gd name="connsiteY554" fmla="*/ 2098682 h 3166709"/>
              <a:gd name="connsiteX555" fmla="*/ 2445096 w 4530360"/>
              <a:gd name="connsiteY555" fmla="*/ 2105482 h 3166709"/>
              <a:gd name="connsiteX556" fmla="*/ 2448582 w 4530360"/>
              <a:gd name="connsiteY556" fmla="*/ 2100311 h 3166709"/>
              <a:gd name="connsiteX557" fmla="*/ 150300 w 4530360"/>
              <a:gd name="connsiteY557" fmla="*/ 2065922 h 3166709"/>
              <a:gd name="connsiteX558" fmla="*/ 151218 w 4530360"/>
              <a:gd name="connsiteY558" fmla="*/ 2066837 h 3166709"/>
              <a:gd name="connsiteX559" fmla="*/ 150300 w 4530360"/>
              <a:gd name="connsiteY559" fmla="*/ 2067754 h 3166709"/>
              <a:gd name="connsiteX560" fmla="*/ 149386 w 4530360"/>
              <a:gd name="connsiteY560" fmla="*/ 2066837 h 3166709"/>
              <a:gd name="connsiteX561" fmla="*/ 150300 w 4530360"/>
              <a:gd name="connsiteY561" fmla="*/ 2065922 h 3166709"/>
              <a:gd name="connsiteX562" fmla="*/ 298592 w 4530360"/>
              <a:gd name="connsiteY562" fmla="*/ 2063542 h 3166709"/>
              <a:gd name="connsiteX563" fmla="*/ 301886 w 4530360"/>
              <a:gd name="connsiteY563" fmla="*/ 2066836 h 3166709"/>
              <a:gd name="connsiteX564" fmla="*/ 298592 w 4530360"/>
              <a:gd name="connsiteY564" fmla="*/ 2070132 h 3166709"/>
              <a:gd name="connsiteX565" fmla="*/ 295295 w 4530360"/>
              <a:gd name="connsiteY565" fmla="*/ 2066836 h 3166709"/>
              <a:gd name="connsiteX566" fmla="*/ 298592 w 4530360"/>
              <a:gd name="connsiteY566" fmla="*/ 2063542 h 3166709"/>
              <a:gd name="connsiteX567" fmla="*/ 2374369 w 4530360"/>
              <a:gd name="connsiteY567" fmla="*/ 2061895 h 3166709"/>
              <a:gd name="connsiteX568" fmla="*/ 2379312 w 4530360"/>
              <a:gd name="connsiteY568" fmla="*/ 2066839 h 3166709"/>
              <a:gd name="connsiteX569" fmla="*/ 2374369 w 4530360"/>
              <a:gd name="connsiteY569" fmla="*/ 2071782 h 3166709"/>
              <a:gd name="connsiteX570" fmla="*/ 2369425 w 4530360"/>
              <a:gd name="connsiteY570" fmla="*/ 2066839 h 3166709"/>
              <a:gd name="connsiteX571" fmla="*/ 2374369 w 4530360"/>
              <a:gd name="connsiteY571" fmla="*/ 2061895 h 3166709"/>
              <a:gd name="connsiteX572" fmla="*/ 446869 w 4530360"/>
              <a:gd name="connsiteY572" fmla="*/ 2059881 h 3166709"/>
              <a:gd name="connsiteX573" fmla="*/ 453826 w 4530360"/>
              <a:gd name="connsiteY573" fmla="*/ 2066837 h 3166709"/>
              <a:gd name="connsiteX574" fmla="*/ 446869 w 4530360"/>
              <a:gd name="connsiteY574" fmla="*/ 2073794 h 3166709"/>
              <a:gd name="connsiteX575" fmla="*/ 439914 w 4530360"/>
              <a:gd name="connsiteY575" fmla="*/ 2066837 h 3166709"/>
              <a:gd name="connsiteX576" fmla="*/ 446869 w 4530360"/>
              <a:gd name="connsiteY576" fmla="*/ 2059881 h 3166709"/>
              <a:gd name="connsiteX577" fmla="*/ 2226083 w 4530360"/>
              <a:gd name="connsiteY577" fmla="*/ 2058234 h 3166709"/>
              <a:gd name="connsiteX578" fmla="*/ 2234687 w 4530360"/>
              <a:gd name="connsiteY578" fmla="*/ 2066839 h 3166709"/>
              <a:gd name="connsiteX579" fmla="*/ 2226083 w 4530360"/>
              <a:gd name="connsiteY579" fmla="*/ 2075443 h 3166709"/>
              <a:gd name="connsiteX580" fmla="*/ 2217478 w 4530360"/>
              <a:gd name="connsiteY580" fmla="*/ 2066839 h 3166709"/>
              <a:gd name="connsiteX581" fmla="*/ 2226083 w 4530360"/>
              <a:gd name="connsiteY581" fmla="*/ 2058234 h 3166709"/>
              <a:gd name="connsiteX582" fmla="*/ 595154 w 4530360"/>
              <a:gd name="connsiteY582" fmla="*/ 2055670 h 3166709"/>
              <a:gd name="connsiteX583" fmla="*/ 606323 w 4530360"/>
              <a:gd name="connsiteY583" fmla="*/ 2066837 h 3166709"/>
              <a:gd name="connsiteX584" fmla="*/ 595154 w 4530360"/>
              <a:gd name="connsiteY584" fmla="*/ 2078003 h 3166709"/>
              <a:gd name="connsiteX585" fmla="*/ 583988 w 4530360"/>
              <a:gd name="connsiteY585" fmla="*/ 2066837 h 3166709"/>
              <a:gd name="connsiteX586" fmla="*/ 595154 w 4530360"/>
              <a:gd name="connsiteY586" fmla="*/ 2055670 h 3166709"/>
              <a:gd name="connsiteX587" fmla="*/ 2077799 w 4530360"/>
              <a:gd name="connsiteY587" fmla="*/ 2054023 h 3166709"/>
              <a:gd name="connsiteX588" fmla="*/ 2090613 w 4530360"/>
              <a:gd name="connsiteY588" fmla="*/ 2066837 h 3166709"/>
              <a:gd name="connsiteX589" fmla="*/ 2077799 w 4530360"/>
              <a:gd name="connsiteY589" fmla="*/ 2079653 h 3166709"/>
              <a:gd name="connsiteX590" fmla="*/ 2064983 w 4530360"/>
              <a:gd name="connsiteY590" fmla="*/ 2066837 h 3166709"/>
              <a:gd name="connsiteX591" fmla="*/ 2077799 w 4530360"/>
              <a:gd name="connsiteY591" fmla="*/ 2054023 h 3166709"/>
              <a:gd name="connsiteX592" fmla="*/ 743260 w 4530360"/>
              <a:gd name="connsiteY592" fmla="*/ 2051643 h 3166709"/>
              <a:gd name="connsiteX593" fmla="*/ 758453 w 4530360"/>
              <a:gd name="connsiteY593" fmla="*/ 2066838 h 3166709"/>
              <a:gd name="connsiteX594" fmla="*/ 743260 w 4530360"/>
              <a:gd name="connsiteY594" fmla="*/ 2082033 h 3166709"/>
              <a:gd name="connsiteX595" fmla="*/ 728065 w 4530360"/>
              <a:gd name="connsiteY595" fmla="*/ 2066838 h 3166709"/>
              <a:gd name="connsiteX596" fmla="*/ 743260 w 4530360"/>
              <a:gd name="connsiteY596" fmla="*/ 2051643 h 3166709"/>
              <a:gd name="connsiteX597" fmla="*/ 1929513 w 4530360"/>
              <a:gd name="connsiteY597" fmla="*/ 2049994 h 3166709"/>
              <a:gd name="connsiteX598" fmla="*/ 1946355 w 4530360"/>
              <a:gd name="connsiteY598" fmla="*/ 2066837 h 3166709"/>
              <a:gd name="connsiteX599" fmla="*/ 1929513 w 4530360"/>
              <a:gd name="connsiteY599" fmla="*/ 2083679 h 3166709"/>
              <a:gd name="connsiteX600" fmla="*/ 1912670 w 4530360"/>
              <a:gd name="connsiteY600" fmla="*/ 2066837 h 3166709"/>
              <a:gd name="connsiteX601" fmla="*/ 1929513 w 4530360"/>
              <a:gd name="connsiteY601" fmla="*/ 2049994 h 3166709"/>
              <a:gd name="connsiteX602" fmla="*/ 891542 w 4530360"/>
              <a:gd name="connsiteY602" fmla="*/ 2047432 h 3166709"/>
              <a:gd name="connsiteX603" fmla="*/ 910948 w 4530360"/>
              <a:gd name="connsiteY603" fmla="*/ 2066836 h 3166709"/>
              <a:gd name="connsiteX604" fmla="*/ 891542 w 4530360"/>
              <a:gd name="connsiteY604" fmla="*/ 2086242 h 3166709"/>
              <a:gd name="connsiteX605" fmla="*/ 872137 w 4530360"/>
              <a:gd name="connsiteY605" fmla="*/ 2066836 h 3166709"/>
              <a:gd name="connsiteX606" fmla="*/ 891542 w 4530360"/>
              <a:gd name="connsiteY606" fmla="*/ 2047432 h 3166709"/>
              <a:gd name="connsiteX607" fmla="*/ 1781229 w 4530360"/>
              <a:gd name="connsiteY607" fmla="*/ 2046333 h 3166709"/>
              <a:gd name="connsiteX608" fmla="*/ 1801732 w 4530360"/>
              <a:gd name="connsiteY608" fmla="*/ 2066837 h 3166709"/>
              <a:gd name="connsiteX609" fmla="*/ 1781229 w 4530360"/>
              <a:gd name="connsiteY609" fmla="*/ 2087340 h 3166709"/>
              <a:gd name="connsiteX610" fmla="*/ 1760725 w 4530360"/>
              <a:gd name="connsiteY610" fmla="*/ 2066837 h 3166709"/>
              <a:gd name="connsiteX611" fmla="*/ 1781229 w 4530360"/>
              <a:gd name="connsiteY611" fmla="*/ 2046333 h 3166709"/>
              <a:gd name="connsiteX612" fmla="*/ 1039825 w 4530360"/>
              <a:gd name="connsiteY612" fmla="*/ 2044136 h 3166709"/>
              <a:gd name="connsiteX613" fmla="*/ 1062527 w 4530360"/>
              <a:gd name="connsiteY613" fmla="*/ 2066837 h 3166709"/>
              <a:gd name="connsiteX614" fmla="*/ 1039825 w 4530360"/>
              <a:gd name="connsiteY614" fmla="*/ 2089537 h 3166709"/>
              <a:gd name="connsiteX615" fmla="*/ 1017126 w 4530360"/>
              <a:gd name="connsiteY615" fmla="*/ 2066837 h 3166709"/>
              <a:gd name="connsiteX616" fmla="*/ 1039825 w 4530360"/>
              <a:gd name="connsiteY616" fmla="*/ 2044136 h 3166709"/>
              <a:gd name="connsiteX617" fmla="*/ 1632967 w 4530360"/>
              <a:gd name="connsiteY617" fmla="*/ 2043404 h 3166709"/>
              <a:gd name="connsiteX618" fmla="*/ 1656399 w 4530360"/>
              <a:gd name="connsiteY618" fmla="*/ 2066837 h 3166709"/>
              <a:gd name="connsiteX619" fmla="*/ 1632967 w 4530360"/>
              <a:gd name="connsiteY619" fmla="*/ 2090269 h 3166709"/>
              <a:gd name="connsiteX620" fmla="*/ 1609534 w 4530360"/>
              <a:gd name="connsiteY620" fmla="*/ 2066837 h 3166709"/>
              <a:gd name="connsiteX621" fmla="*/ 1632967 w 4530360"/>
              <a:gd name="connsiteY621" fmla="*/ 2043404 h 3166709"/>
              <a:gd name="connsiteX622" fmla="*/ 1484680 w 4530360"/>
              <a:gd name="connsiteY622" fmla="*/ 2041391 h 3166709"/>
              <a:gd name="connsiteX623" fmla="*/ 1510123 w 4530360"/>
              <a:gd name="connsiteY623" fmla="*/ 2066838 h 3166709"/>
              <a:gd name="connsiteX624" fmla="*/ 1484680 w 4530360"/>
              <a:gd name="connsiteY624" fmla="*/ 2092283 h 3166709"/>
              <a:gd name="connsiteX625" fmla="*/ 1459235 w 4530360"/>
              <a:gd name="connsiteY625" fmla="*/ 2066838 h 3166709"/>
              <a:gd name="connsiteX626" fmla="*/ 1484680 w 4530360"/>
              <a:gd name="connsiteY626" fmla="*/ 2041391 h 3166709"/>
              <a:gd name="connsiteX627" fmla="*/ 1336398 w 4530360"/>
              <a:gd name="connsiteY627" fmla="*/ 2040842 h 3166709"/>
              <a:gd name="connsiteX628" fmla="*/ 1362394 w 4530360"/>
              <a:gd name="connsiteY628" fmla="*/ 2066837 h 3166709"/>
              <a:gd name="connsiteX629" fmla="*/ 1336398 w 4530360"/>
              <a:gd name="connsiteY629" fmla="*/ 2092833 h 3166709"/>
              <a:gd name="connsiteX630" fmla="*/ 1310402 w 4530360"/>
              <a:gd name="connsiteY630" fmla="*/ 2066837 h 3166709"/>
              <a:gd name="connsiteX631" fmla="*/ 1336398 w 4530360"/>
              <a:gd name="connsiteY631" fmla="*/ 2040842 h 3166709"/>
              <a:gd name="connsiteX632" fmla="*/ 4528164 w 4530360"/>
              <a:gd name="connsiteY632" fmla="*/ 2008987 h 3166709"/>
              <a:gd name="connsiteX633" fmla="*/ 4528896 w 4530360"/>
              <a:gd name="connsiteY633" fmla="*/ 2009720 h 3166709"/>
              <a:gd name="connsiteX634" fmla="*/ 4528164 w 4530360"/>
              <a:gd name="connsiteY634" fmla="*/ 2010452 h 3166709"/>
              <a:gd name="connsiteX635" fmla="*/ 4527431 w 4530360"/>
              <a:gd name="connsiteY635" fmla="*/ 2009720 h 3166709"/>
              <a:gd name="connsiteX636" fmla="*/ 4528164 w 4530360"/>
              <a:gd name="connsiteY636" fmla="*/ 2008987 h 3166709"/>
              <a:gd name="connsiteX637" fmla="*/ 1266085 w 4530360"/>
              <a:gd name="connsiteY637" fmla="*/ 2008072 h 3166709"/>
              <a:gd name="connsiteX638" fmla="*/ 1267733 w 4530360"/>
              <a:gd name="connsiteY638" fmla="*/ 2009719 h 3166709"/>
              <a:gd name="connsiteX639" fmla="*/ 1266085 w 4530360"/>
              <a:gd name="connsiteY639" fmla="*/ 2011368 h 3166709"/>
              <a:gd name="connsiteX640" fmla="*/ 1264439 w 4530360"/>
              <a:gd name="connsiteY640" fmla="*/ 2009719 h 3166709"/>
              <a:gd name="connsiteX641" fmla="*/ 1266085 w 4530360"/>
              <a:gd name="connsiteY641" fmla="*/ 2008072 h 3166709"/>
              <a:gd name="connsiteX642" fmla="*/ 4379880 w 4530360"/>
              <a:gd name="connsiteY642" fmla="*/ 2004778 h 3166709"/>
              <a:gd name="connsiteX643" fmla="*/ 4384823 w 4530360"/>
              <a:gd name="connsiteY643" fmla="*/ 2009722 h 3166709"/>
              <a:gd name="connsiteX644" fmla="*/ 4379880 w 4530360"/>
              <a:gd name="connsiteY644" fmla="*/ 2014665 h 3166709"/>
              <a:gd name="connsiteX645" fmla="*/ 4374936 w 4530360"/>
              <a:gd name="connsiteY645" fmla="*/ 2009722 h 3166709"/>
              <a:gd name="connsiteX646" fmla="*/ 4379880 w 4530360"/>
              <a:gd name="connsiteY646" fmla="*/ 2004778 h 3166709"/>
              <a:gd name="connsiteX647" fmla="*/ 1414373 w 4530360"/>
              <a:gd name="connsiteY647" fmla="*/ 2003496 h 3166709"/>
              <a:gd name="connsiteX648" fmla="*/ 1420596 w 4530360"/>
              <a:gd name="connsiteY648" fmla="*/ 2009722 h 3166709"/>
              <a:gd name="connsiteX649" fmla="*/ 1414373 w 4530360"/>
              <a:gd name="connsiteY649" fmla="*/ 2015945 h 3166709"/>
              <a:gd name="connsiteX650" fmla="*/ 1408148 w 4530360"/>
              <a:gd name="connsiteY650" fmla="*/ 2009722 h 3166709"/>
              <a:gd name="connsiteX651" fmla="*/ 1414373 w 4530360"/>
              <a:gd name="connsiteY651" fmla="*/ 2003496 h 3166709"/>
              <a:gd name="connsiteX652" fmla="*/ 4231593 w 4530360"/>
              <a:gd name="connsiteY652" fmla="*/ 1998553 h 3166709"/>
              <a:gd name="connsiteX653" fmla="*/ 4242759 w 4530360"/>
              <a:gd name="connsiteY653" fmla="*/ 2009720 h 3166709"/>
              <a:gd name="connsiteX654" fmla="*/ 4231593 w 4530360"/>
              <a:gd name="connsiteY654" fmla="*/ 2020888 h 3166709"/>
              <a:gd name="connsiteX655" fmla="*/ 4220426 w 4530360"/>
              <a:gd name="connsiteY655" fmla="*/ 2009720 h 3166709"/>
              <a:gd name="connsiteX656" fmla="*/ 4231593 w 4530360"/>
              <a:gd name="connsiteY656" fmla="*/ 1998553 h 3166709"/>
              <a:gd name="connsiteX657" fmla="*/ 1562658 w 4530360"/>
              <a:gd name="connsiteY657" fmla="*/ 1996538 h 3166709"/>
              <a:gd name="connsiteX658" fmla="*/ 1575838 w 4530360"/>
              <a:gd name="connsiteY658" fmla="*/ 2009719 h 3166709"/>
              <a:gd name="connsiteX659" fmla="*/ 1562658 w 4530360"/>
              <a:gd name="connsiteY659" fmla="*/ 2022900 h 3166709"/>
              <a:gd name="connsiteX660" fmla="*/ 1549477 w 4530360"/>
              <a:gd name="connsiteY660" fmla="*/ 2009719 h 3166709"/>
              <a:gd name="connsiteX661" fmla="*/ 1562658 w 4530360"/>
              <a:gd name="connsiteY661" fmla="*/ 1996538 h 3166709"/>
              <a:gd name="connsiteX662" fmla="*/ 4083308 w 4530360"/>
              <a:gd name="connsiteY662" fmla="*/ 1989948 h 3166709"/>
              <a:gd name="connsiteX663" fmla="*/ 4103079 w 4530360"/>
              <a:gd name="connsiteY663" fmla="*/ 2009720 h 3166709"/>
              <a:gd name="connsiteX664" fmla="*/ 4083308 w 4530360"/>
              <a:gd name="connsiteY664" fmla="*/ 2029491 h 3166709"/>
              <a:gd name="connsiteX665" fmla="*/ 4063536 w 4530360"/>
              <a:gd name="connsiteY665" fmla="*/ 2009720 h 3166709"/>
              <a:gd name="connsiteX666" fmla="*/ 4083308 w 4530360"/>
              <a:gd name="connsiteY666" fmla="*/ 1989948 h 3166709"/>
              <a:gd name="connsiteX667" fmla="*/ 1710943 w 4530360"/>
              <a:gd name="connsiteY667" fmla="*/ 1987936 h 3166709"/>
              <a:gd name="connsiteX668" fmla="*/ 1732716 w 4530360"/>
              <a:gd name="connsiteY668" fmla="*/ 2009722 h 3166709"/>
              <a:gd name="connsiteX669" fmla="*/ 1710943 w 4530360"/>
              <a:gd name="connsiteY669" fmla="*/ 2031507 h 3166709"/>
              <a:gd name="connsiteX670" fmla="*/ 1689157 w 4530360"/>
              <a:gd name="connsiteY670" fmla="*/ 2009722 h 3166709"/>
              <a:gd name="connsiteX671" fmla="*/ 1710943 w 4530360"/>
              <a:gd name="connsiteY671" fmla="*/ 1987936 h 3166709"/>
              <a:gd name="connsiteX672" fmla="*/ 3935023 w 4530360"/>
              <a:gd name="connsiteY672" fmla="*/ 1979696 h 3166709"/>
              <a:gd name="connsiteX673" fmla="*/ 3965046 w 4530360"/>
              <a:gd name="connsiteY673" fmla="*/ 2009719 h 3166709"/>
              <a:gd name="connsiteX674" fmla="*/ 3935023 w 4530360"/>
              <a:gd name="connsiteY674" fmla="*/ 2039742 h 3166709"/>
              <a:gd name="connsiteX675" fmla="*/ 3905000 w 4530360"/>
              <a:gd name="connsiteY675" fmla="*/ 2009719 h 3166709"/>
              <a:gd name="connsiteX676" fmla="*/ 3935023 w 4530360"/>
              <a:gd name="connsiteY676" fmla="*/ 1979696 h 3166709"/>
              <a:gd name="connsiteX677" fmla="*/ 1859215 w 4530360"/>
              <a:gd name="connsiteY677" fmla="*/ 1977317 h 3166709"/>
              <a:gd name="connsiteX678" fmla="*/ 1891619 w 4530360"/>
              <a:gd name="connsiteY678" fmla="*/ 2009720 h 3166709"/>
              <a:gd name="connsiteX679" fmla="*/ 1859215 w 4530360"/>
              <a:gd name="connsiteY679" fmla="*/ 2042124 h 3166709"/>
              <a:gd name="connsiteX680" fmla="*/ 1826812 w 4530360"/>
              <a:gd name="connsiteY680" fmla="*/ 2009720 h 3166709"/>
              <a:gd name="connsiteX681" fmla="*/ 1859215 w 4530360"/>
              <a:gd name="connsiteY681" fmla="*/ 1977317 h 3166709"/>
              <a:gd name="connsiteX682" fmla="*/ 3786739 w 4530360"/>
              <a:gd name="connsiteY682" fmla="*/ 1967432 h 3166709"/>
              <a:gd name="connsiteX683" fmla="*/ 3829028 w 4530360"/>
              <a:gd name="connsiteY683" fmla="*/ 2009721 h 3166709"/>
              <a:gd name="connsiteX684" fmla="*/ 3786739 w 4530360"/>
              <a:gd name="connsiteY684" fmla="*/ 2052010 h 3166709"/>
              <a:gd name="connsiteX685" fmla="*/ 3744450 w 4530360"/>
              <a:gd name="connsiteY685" fmla="*/ 2009721 h 3166709"/>
              <a:gd name="connsiteX686" fmla="*/ 3786739 w 4530360"/>
              <a:gd name="connsiteY686" fmla="*/ 1967432 h 3166709"/>
              <a:gd name="connsiteX687" fmla="*/ 2007498 w 4530360"/>
              <a:gd name="connsiteY687" fmla="*/ 1964868 h 3166709"/>
              <a:gd name="connsiteX688" fmla="*/ 2052349 w 4530360"/>
              <a:gd name="connsiteY688" fmla="*/ 2009719 h 3166709"/>
              <a:gd name="connsiteX689" fmla="*/ 2007498 w 4530360"/>
              <a:gd name="connsiteY689" fmla="*/ 2054572 h 3166709"/>
              <a:gd name="connsiteX690" fmla="*/ 1962647 w 4530360"/>
              <a:gd name="connsiteY690" fmla="*/ 2009719 h 3166709"/>
              <a:gd name="connsiteX691" fmla="*/ 2007498 w 4530360"/>
              <a:gd name="connsiteY691" fmla="*/ 1964868 h 3166709"/>
              <a:gd name="connsiteX692" fmla="*/ 2155785 w 4530360"/>
              <a:gd name="connsiteY692" fmla="*/ 1950590 h 3166709"/>
              <a:gd name="connsiteX693" fmla="*/ 2214916 w 4530360"/>
              <a:gd name="connsiteY693" fmla="*/ 2009722 h 3166709"/>
              <a:gd name="connsiteX694" fmla="*/ 2155785 w 4530360"/>
              <a:gd name="connsiteY694" fmla="*/ 2068851 h 3166709"/>
              <a:gd name="connsiteX695" fmla="*/ 2096653 w 4530360"/>
              <a:gd name="connsiteY695" fmla="*/ 2009722 h 3166709"/>
              <a:gd name="connsiteX696" fmla="*/ 2155785 w 4530360"/>
              <a:gd name="connsiteY696" fmla="*/ 1950590 h 3166709"/>
              <a:gd name="connsiteX697" fmla="*/ 2317724 w 4530360"/>
              <a:gd name="connsiteY697" fmla="*/ 1921833 h 3166709"/>
              <a:gd name="connsiteX698" fmla="*/ 2313560 w 4530360"/>
              <a:gd name="connsiteY698" fmla="*/ 1931885 h 3166709"/>
              <a:gd name="connsiteX699" fmla="*/ 2305049 w 4530360"/>
              <a:gd name="connsiteY699" fmla="*/ 1935410 h 3166709"/>
              <a:gd name="connsiteX700" fmla="*/ 2333073 w 4530360"/>
              <a:gd name="connsiteY700" fmla="*/ 1941067 h 3166709"/>
              <a:gd name="connsiteX701" fmla="*/ 2365855 w 4530360"/>
              <a:gd name="connsiteY701" fmla="*/ 1968062 h 3166709"/>
              <a:gd name="connsiteX702" fmla="*/ 2367998 w 4530360"/>
              <a:gd name="connsiteY702" fmla="*/ 1975077 h 3166709"/>
              <a:gd name="connsiteX703" fmla="*/ 2368182 w 4530360"/>
              <a:gd name="connsiteY703" fmla="*/ 1974163 h 3166709"/>
              <a:gd name="connsiteX704" fmla="*/ 2387759 w 4530360"/>
              <a:gd name="connsiteY704" fmla="*/ 1945126 h 3166709"/>
              <a:gd name="connsiteX705" fmla="*/ 2388027 w 4530360"/>
              <a:gd name="connsiteY705" fmla="*/ 1944946 h 3166709"/>
              <a:gd name="connsiteX706" fmla="*/ 2378214 w 4530360"/>
              <a:gd name="connsiteY706" fmla="*/ 1946927 h 3166709"/>
              <a:gd name="connsiteX707" fmla="*/ 2317760 w 4530360"/>
              <a:gd name="connsiteY707" fmla="*/ 1921887 h 3166709"/>
              <a:gd name="connsiteX708" fmla="*/ 76153 w 4530360"/>
              <a:gd name="connsiteY708" fmla="*/ 1918185 h 3166709"/>
              <a:gd name="connsiteX709" fmla="*/ 76520 w 4530360"/>
              <a:gd name="connsiteY709" fmla="*/ 1918550 h 3166709"/>
              <a:gd name="connsiteX710" fmla="*/ 76153 w 4530360"/>
              <a:gd name="connsiteY710" fmla="*/ 1918917 h 3166709"/>
              <a:gd name="connsiteX711" fmla="*/ 75788 w 4530360"/>
              <a:gd name="connsiteY711" fmla="*/ 1918550 h 3166709"/>
              <a:gd name="connsiteX712" fmla="*/ 76153 w 4530360"/>
              <a:gd name="connsiteY712" fmla="*/ 1918185 h 3166709"/>
              <a:gd name="connsiteX713" fmla="*/ 224448 w 4530360"/>
              <a:gd name="connsiteY713" fmla="*/ 1915623 h 3166709"/>
              <a:gd name="connsiteX714" fmla="*/ 227378 w 4530360"/>
              <a:gd name="connsiteY714" fmla="*/ 1918552 h 3166709"/>
              <a:gd name="connsiteX715" fmla="*/ 224448 w 4530360"/>
              <a:gd name="connsiteY715" fmla="*/ 1921481 h 3166709"/>
              <a:gd name="connsiteX716" fmla="*/ 221519 w 4530360"/>
              <a:gd name="connsiteY716" fmla="*/ 1918552 h 3166709"/>
              <a:gd name="connsiteX717" fmla="*/ 224448 w 4530360"/>
              <a:gd name="connsiteY717" fmla="*/ 1915623 h 3166709"/>
              <a:gd name="connsiteX718" fmla="*/ 372733 w 4530360"/>
              <a:gd name="connsiteY718" fmla="*/ 1911595 h 3166709"/>
              <a:gd name="connsiteX719" fmla="*/ 379689 w 4530360"/>
              <a:gd name="connsiteY719" fmla="*/ 1918551 h 3166709"/>
              <a:gd name="connsiteX720" fmla="*/ 372733 w 4530360"/>
              <a:gd name="connsiteY720" fmla="*/ 1925508 h 3166709"/>
              <a:gd name="connsiteX721" fmla="*/ 365777 w 4530360"/>
              <a:gd name="connsiteY721" fmla="*/ 1918551 h 3166709"/>
              <a:gd name="connsiteX722" fmla="*/ 372733 w 4530360"/>
              <a:gd name="connsiteY722" fmla="*/ 1911595 h 3166709"/>
              <a:gd name="connsiteX723" fmla="*/ 521014 w 4530360"/>
              <a:gd name="connsiteY723" fmla="*/ 1906286 h 3166709"/>
              <a:gd name="connsiteX724" fmla="*/ 533278 w 4530360"/>
              <a:gd name="connsiteY724" fmla="*/ 1918552 h 3166709"/>
              <a:gd name="connsiteX725" fmla="*/ 521014 w 4530360"/>
              <a:gd name="connsiteY725" fmla="*/ 1930816 h 3166709"/>
              <a:gd name="connsiteX726" fmla="*/ 508747 w 4530360"/>
              <a:gd name="connsiteY726" fmla="*/ 1918552 h 3166709"/>
              <a:gd name="connsiteX727" fmla="*/ 521014 w 4530360"/>
              <a:gd name="connsiteY727" fmla="*/ 1906286 h 3166709"/>
              <a:gd name="connsiteX728" fmla="*/ 669296 w 4530360"/>
              <a:gd name="connsiteY728" fmla="*/ 1900063 h 3166709"/>
              <a:gd name="connsiteX729" fmla="*/ 687792 w 4530360"/>
              <a:gd name="connsiteY729" fmla="*/ 1918553 h 3166709"/>
              <a:gd name="connsiteX730" fmla="*/ 669296 w 4530360"/>
              <a:gd name="connsiteY730" fmla="*/ 1937042 h 3166709"/>
              <a:gd name="connsiteX731" fmla="*/ 650807 w 4530360"/>
              <a:gd name="connsiteY731" fmla="*/ 1918553 h 3166709"/>
              <a:gd name="connsiteX732" fmla="*/ 669296 w 4530360"/>
              <a:gd name="connsiteY732" fmla="*/ 1900063 h 3166709"/>
              <a:gd name="connsiteX733" fmla="*/ 817403 w 4530360"/>
              <a:gd name="connsiteY733" fmla="*/ 1893838 h 3166709"/>
              <a:gd name="connsiteX734" fmla="*/ 842116 w 4530360"/>
              <a:gd name="connsiteY734" fmla="*/ 1918553 h 3166709"/>
              <a:gd name="connsiteX735" fmla="*/ 817403 w 4530360"/>
              <a:gd name="connsiteY735" fmla="*/ 1943265 h 3166709"/>
              <a:gd name="connsiteX736" fmla="*/ 792689 w 4530360"/>
              <a:gd name="connsiteY736" fmla="*/ 1918553 h 3166709"/>
              <a:gd name="connsiteX737" fmla="*/ 817403 w 4530360"/>
              <a:gd name="connsiteY737" fmla="*/ 1893838 h 3166709"/>
              <a:gd name="connsiteX738" fmla="*/ 2151941 w 4530360"/>
              <a:gd name="connsiteY738" fmla="*/ 1893472 h 3166709"/>
              <a:gd name="connsiteX739" fmla="*/ 2177021 w 4530360"/>
              <a:gd name="connsiteY739" fmla="*/ 1918552 h 3166709"/>
              <a:gd name="connsiteX740" fmla="*/ 2151941 w 4530360"/>
              <a:gd name="connsiteY740" fmla="*/ 1943632 h 3166709"/>
              <a:gd name="connsiteX741" fmla="*/ 2126861 w 4530360"/>
              <a:gd name="connsiteY741" fmla="*/ 1918552 h 3166709"/>
              <a:gd name="connsiteX742" fmla="*/ 2151941 w 4530360"/>
              <a:gd name="connsiteY742" fmla="*/ 1893472 h 3166709"/>
              <a:gd name="connsiteX743" fmla="*/ 965683 w 4530360"/>
              <a:gd name="connsiteY743" fmla="*/ 1888162 h 3166709"/>
              <a:gd name="connsiteX744" fmla="*/ 996073 w 4530360"/>
              <a:gd name="connsiteY744" fmla="*/ 1918551 h 3166709"/>
              <a:gd name="connsiteX745" fmla="*/ 965683 w 4530360"/>
              <a:gd name="connsiteY745" fmla="*/ 1948941 h 3166709"/>
              <a:gd name="connsiteX746" fmla="*/ 935296 w 4530360"/>
              <a:gd name="connsiteY746" fmla="*/ 1918551 h 3166709"/>
              <a:gd name="connsiteX747" fmla="*/ 965683 w 4530360"/>
              <a:gd name="connsiteY747" fmla="*/ 1888162 h 3166709"/>
              <a:gd name="connsiteX748" fmla="*/ 2003655 w 4530360"/>
              <a:gd name="connsiteY748" fmla="*/ 1887797 h 3166709"/>
              <a:gd name="connsiteX749" fmla="*/ 2034410 w 4530360"/>
              <a:gd name="connsiteY749" fmla="*/ 1918553 h 3166709"/>
              <a:gd name="connsiteX750" fmla="*/ 2003655 w 4530360"/>
              <a:gd name="connsiteY750" fmla="*/ 1949308 h 3166709"/>
              <a:gd name="connsiteX751" fmla="*/ 1972899 w 4530360"/>
              <a:gd name="connsiteY751" fmla="*/ 1918553 h 3166709"/>
              <a:gd name="connsiteX752" fmla="*/ 2003655 w 4530360"/>
              <a:gd name="connsiteY752" fmla="*/ 1887797 h 3166709"/>
              <a:gd name="connsiteX753" fmla="*/ 1855369 w 4530360"/>
              <a:gd name="connsiteY753" fmla="*/ 1882304 h 3166709"/>
              <a:gd name="connsiteX754" fmla="*/ 1891617 w 4530360"/>
              <a:gd name="connsiteY754" fmla="*/ 1918551 h 3166709"/>
              <a:gd name="connsiteX755" fmla="*/ 1855369 w 4530360"/>
              <a:gd name="connsiteY755" fmla="*/ 1954799 h 3166709"/>
              <a:gd name="connsiteX756" fmla="*/ 1819122 w 4530360"/>
              <a:gd name="connsiteY756" fmla="*/ 1918551 h 3166709"/>
              <a:gd name="connsiteX757" fmla="*/ 1855369 w 4530360"/>
              <a:gd name="connsiteY757" fmla="*/ 1882304 h 3166709"/>
              <a:gd name="connsiteX758" fmla="*/ 1262255 w 4530360"/>
              <a:gd name="connsiteY758" fmla="*/ 1879010 h 3166709"/>
              <a:gd name="connsiteX759" fmla="*/ 1301797 w 4530360"/>
              <a:gd name="connsiteY759" fmla="*/ 1918553 h 3166709"/>
              <a:gd name="connsiteX760" fmla="*/ 1262255 w 4530360"/>
              <a:gd name="connsiteY760" fmla="*/ 1958095 h 3166709"/>
              <a:gd name="connsiteX761" fmla="*/ 1222710 w 4530360"/>
              <a:gd name="connsiteY761" fmla="*/ 1918553 h 3166709"/>
              <a:gd name="connsiteX762" fmla="*/ 1262255 w 4530360"/>
              <a:gd name="connsiteY762" fmla="*/ 1879010 h 3166709"/>
              <a:gd name="connsiteX763" fmla="*/ 1707108 w 4530360"/>
              <a:gd name="connsiteY763" fmla="*/ 1878643 h 3166709"/>
              <a:gd name="connsiteX764" fmla="*/ 1746995 w 4530360"/>
              <a:gd name="connsiteY764" fmla="*/ 1918551 h 3166709"/>
              <a:gd name="connsiteX765" fmla="*/ 1707108 w 4530360"/>
              <a:gd name="connsiteY765" fmla="*/ 1958461 h 3166709"/>
              <a:gd name="connsiteX766" fmla="*/ 1667202 w 4530360"/>
              <a:gd name="connsiteY766" fmla="*/ 1918551 h 3166709"/>
              <a:gd name="connsiteX767" fmla="*/ 1707108 w 4530360"/>
              <a:gd name="connsiteY767" fmla="*/ 1878643 h 3166709"/>
              <a:gd name="connsiteX768" fmla="*/ 1410541 w 4530360"/>
              <a:gd name="connsiteY768" fmla="*/ 1876995 h 3166709"/>
              <a:gd name="connsiteX769" fmla="*/ 1452093 w 4530360"/>
              <a:gd name="connsiteY769" fmla="*/ 1918552 h 3166709"/>
              <a:gd name="connsiteX770" fmla="*/ 1410541 w 4530360"/>
              <a:gd name="connsiteY770" fmla="*/ 1960107 h 3166709"/>
              <a:gd name="connsiteX771" fmla="*/ 1368986 w 4530360"/>
              <a:gd name="connsiteY771" fmla="*/ 1918552 h 3166709"/>
              <a:gd name="connsiteX772" fmla="*/ 1410541 w 4530360"/>
              <a:gd name="connsiteY772" fmla="*/ 1876995 h 3166709"/>
              <a:gd name="connsiteX773" fmla="*/ 1558825 w 4530360"/>
              <a:gd name="connsiteY773" fmla="*/ 1876630 h 3166709"/>
              <a:gd name="connsiteX774" fmla="*/ 1600749 w 4530360"/>
              <a:gd name="connsiteY774" fmla="*/ 1918552 h 3166709"/>
              <a:gd name="connsiteX775" fmla="*/ 1558825 w 4530360"/>
              <a:gd name="connsiteY775" fmla="*/ 1960474 h 3166709"/>
              <a:gd name="connsiteX776" fmla="*/ 1516900 w 4530360"/>
              <a:gd name="connsiteY776" fmla="*/ 1918552 h 3166709"/>
              <a:gd name="connsiteX777" fmla="*/ 1558825 w 4530360"/>
              <a:gd name="connsiteY777" fmla="*/ 1876630 h 3166709"/>
              <a:gd name="connsiteX778" fmla="*/ 1191947 w 4530360"/>
              <a:gd name="connsiteY778" fmla="*/ 1861068 h 3166709"/>
              <a:gd name="connsiteX779" fmla="*/ 1192311 w 4530360"/>
              <a:gd name="connsiteY779" fmla="*/ 1861433 h 3166709"/>
              <a:gd name="connsiteX780" fmla="*/ 1191947 w 4530360"/>
              <a:gd name="connsiteY780" fmla="*/ 1861800 h 3166709"/>
              <a:gd name="connsiteX781" fmla="*/ 1191579 w 4530360"/>
              <a:gd name="connsiteY781" fmla="*/ 1861433 h 3166709"/>
              <a:gd name="connsiteX782" fmla="*/ 1191947 w 4530360"/>
              <a:gd name="connsiteY782" fmla="*/ 1861068 h 3166709"/>
              <a:gd name="connsiteX783" fmla="*/ 4454022 w 4530360"/>
              <a:gd name="connsiteY783" fmla="*/ 1859421 h 3166709"/>
              <a:gd name="connsiteX784" fmla="*/ 4456036 w 4530360"/>
              <a:gd name="connsiteY784" fmla="*/ 1861436 h 3166709"/>
              <a:gd name="connsiteX785" fmla="*/ 4454022 w 4530360"/>
              <a:gd name="connsiteY785" fmla="*/ 1863448 h 3166709"/>
              <a:gd name="connsiteX786" fmla="*/ 4452007 w 4530360"/>
              <a:gd name="connsiteY786" fmla="*/ 1861436 h 3166709"/>
              <a:gd name="connsiteX787" fmla="*/ 4454022 w 4530360"/>
              <a:gd name="connsiteY787" fmla="*/ 1859421 h 3166709"/>
              <a:gd name="connsiteX788" fmla="*/ 1340231 w 4530360"/>
              <a:gd name="connsiteY788" fmla="*/ 1857407 h 3166709"/>
              <a:gd name="connsiteX789" fmla="*/ 1344260 w 4530360"/>
              <a:gd name="connsiteY789" fmla="*/ 1861434 h 3166709"/>
              <a:gd name="connsiteX790" fmla="*/ 1340231 w 4530360"/>
              <a:gd name="connsiteY790" fmla="*/ 1865462 h 3166709"/>
              <a:gd name="connsiteX791" fmla="*/ 1336205 w 4530360"/>
              <a:gd name="connsiteY791" fmla="*/ 1861434 h 3166709"/>
              <a:gd name="connsiteX792" fmla="*/ 1340231 w 4530360"/>
              <a:gd name="connsiteY792" fmla="*/ 1857407 h 3166709"/>
              <a:gd name="connsiteX793" fmla="*/ 4305736 w 4530360"/>
              <a:gd name="connsiteY793" fmla="*/ 1854845 h 3166709"/>
              <a:gd name="connsiteX794" fmla="*/ 4312326 w 4530360"/>
              <a:gd name="connsiteY794" fmla="*/ 1861436 h 3166709"/>
              <a:gd name="connsiteX795" fmla="*/ 4305736 w 4530360"/>
              <a:gd name="connsiteY795" fmla="*/ 1868026 h 3166709"/>
              <a:gd name="connsiteX796" fmla="*/ 4299145 w 4530360"/>
              <a:gd name="connsiteY796" fmla="*/ 1861436 h 3166709"/>
              <a:gd name="connsiteX797" fmla="*/ 4305736 w 4530360"/>
              <a:gd name="connsiteY797" fmla="*/ 1854845 h 3166709"/>
              <a:gd name="connsiteX798" fmla="*/ 1488515 w 4530360"/>
              <a:gd name="connsiteY798" fmla="*/ 1851183 h 3166709"/>
              <a:gd name="connsiteX799" fmla="*/ 1498765 w 4530360"/>
              <a:gd name="connsiteY799" fmla="*/ 1861435 h 3166709"/>
              <a:gd name="connsiteX800" fmla="*/ 1488515 w 4530360"/>
              <a:gd name="connsiteY800" fmla="*/ 1871687 h 3166709"/>
              <a:gd name="connsiteX801" fmla="*/ 1478265 w 4530360"/>
              <a:gd name="connsiteY801" fmla="*/ 1861435 h 3166709"/>
              <a:gd name="connsiteX802" fmla="*/ 1488515 w 4530360"/>
              <a:gd name="connsiteY802" fmla="*/ 1851183 h 3166709"/>
              <a:gd name="connsiteX803" fmla="*/ 4157451 w 4530360"/>
              <a:gd name="connsiteY803" fmla="*/ 1847522 h 3166709"/>
              <a:gd name="connsiteX804" fmla="*/ 4171364 w 4530360"/>
              <a:gd name="connsiteY804" fmla="*/ 1861435 h 3166709"/>
              <a:gd name="connsiteX805" fmla="*/ 4157451 w 4530360"/>
              <a:gd name="connsiteY805" fmla="*/ 1875348 h 3166709"/>
              <a:gd name="connsiteX806" fmla="*/ 4143538 w 4530360"/>
              <a:gd name="connsiteY806" fmla="*/ 1861435 h 3166709"/>
              <a:gd name="connsiteX807" fmla="*/ 4157451 w 4530360"/>
              <a:gd name="connsiteY807" fmla="*/ 1847522 h 3166709"/>
              <a:gd name="connsiteX808" fmla="*/ 1636801 w 4530360"/>
              <a:gd name="connsiteY808" fmla="*/ 1842946 h 3166709"/>
              <a:gd name="connsiteX809" fmla="*/ 1655290 w 4530360"/>
              <a:gd name="connsiteY809" fmla="*/ 1861436 h 3166709"/>
              <a:gd name="connsiteX810" fmla="*/ 1636801 w 4530360"/>
              <a:gd name="connsiteY810" fmla="*/ 1879925 h 3166709"/>
              <a:gd name="connsiteX811" fmla="*/ 1618310 w 4530360"/>
              <a:gd name="connsiteY811" fmla="*/ 1861436 h 3166709"/>
              <a:gd name="connsiteX812" fmla="*/ 1636801 w 4530360"/>
              <a:gd name="connsiteY812" fmla="*/ 1842946 h 3166709"/>
              <a:gd name="connsiteX813" fmla="*/ 4009165 w 4530360"/>
              <a:gd name="connsiteY813" fmla="*/ 1838368 h 3166709"/>
              <a:gd name="connsiteX814" fmla="*/ 4032232 w 4530360"/>
              <a:gd name="connsiteY814" fmla="*/ 1861434 h 3166709"/>
              <a:gd name="connsiteX815" fmla="*/ 4009165 w 4530360"/>
              <a:gd name="connsiteY815" fmla="*/ 1884501 h 3166709"/>
              <a:gd name="connsiteX816" fmla="*/ 3986099 w 4530360"/>
              <a:gd name="connsiteY816" fmla="*/ 1861434 h 3166709"/>
              <a:gd name="connsiteX817" fmla="*/ 4009165 w 4530360"/>
              <a:gd name="connsiteY817" fmla="*/ 1838368 h 3166709"/>
              <a:gd name="connsiteX818" fmla="*/ 1785072 w 4530360"/>
              <a:gd name="connsiteY818" fmla="*/ 1832694 h 3166709"/>
              <a:gd name="connsiteX819" fmla="*/ 1813815 w 4530360"/>
              <a:gd name="connsiteY819" fmla="*/ 1861435 h 3166709"/>
              <a:gd name="connsiteX820" fmla="*/ 1785072 w 4530360"/>
              <a:gd name="connsiteY820" fmla="*/ 1890178 h 3166709"/>
              <a:gd name="connsiteX821" fmla="*/ 1756331 w 4530360"/>
              <a:gd name="connsiteY821" fmla="*/ 1861435 h 3166709"/>
              <a:gd name="connsiteX822" fmla="*/ 1785072 w 4530360"/>
              <a:gd name="connsiteY822" fmla="*/ 1832694 h 3166709"/>
              <a:gd name="connsiteX823" fmla="*/ 3860881 w 4530360"/>
              <a:gd name="connsiteY823" fmla="*/ 1827751 h 3166709"/>
              <a:gd name="connsiteX824" fmla="*/ 3894565 w 4530360"/>
              <a:gd name="connsiteY824" fmla="*/ 1861436 h 3166709"/>
              <a:gd name="connsiteX825" fmla="*/ 3860881 w 4530360"/>
              <a:gd name="connsiteY825" fmla="*/ 1895120 h 3166709"/>
              <a:gd name="connsiteX826" fmla="*/ 3827196 w 4530360"/>
              <a:gd name="connsiteY826" fmla="*/ 1861436 h 3166709"/>
              <a:gd name="connsiteX827" fmla="*/ 3860881 w 4530360"/>
              <a:gd name="connsiteY827" fmla="*/ 1827751 h 3166709"/>
              <a:gd name="connsiteX828" fmla="*/ 1933356 w 4530360"/>
              <a:gd name="connsiteY828" fmla="*/ 1820793 h 3166709"/>
              <a:gd name="connsiteX829" fmla="*/ 1973998 w 4530360"/>
              <a:gd name="connsiteY829" fmla="*/ 1861433 h 3166709"/>
              <a:gd name="connsiteX830" fmla="*/ 1933356 w 4530360"/>
              <a:gd name="connsiteY830" fmla="*/ 1902075 h 3166709"/>
              <a:gd name="connsiteX831" fmla="*/ 1892716 w 4530360"/>
              <a:gd name="connsiteY831" fmla="*/ 1861433 h 3166709"/>
              <a:gd name="connsiteX832" fmla="*/ 1933356 w 4530360"/>
              <a:gd name="connsiteY832" fmla="*/ 1820793 h 3166709"/>
              <a:gd name="connsiteX833" fmla="*/ 3564311 w 4530360"/>
              <a:gd name="connsiteY833" fmla="*/ 1800657 h 3166709"/>
              <a:gd name="connsiteX834" fmla="*/ 3625089 w 4530360"/>
              <a:gd name="connsiteY834" fmla="*/ 1861436 h 3166709"/>
              <a:gd name="connsiteX835" fmla="*/ 3564311 w 4530360"/>
              <a:gd name="connsiteY835" fmla="*/ 1922214 h 3166709"/>
              <a:gd name="connsiteX836" fmla="*/ 3503532 w 4530360"/>
              <a:gd name="connsiteY836" fmla="*/ 1861436 h 3166709"/>
              <a:gd name="connsiteX837" fmla="*/ 3564311 w 4530360"/>
              <a:gd name="connsiteY837" fmla="*/ 1800657 h 3166709"/>
              <a:gd name="connsiteX838" fmla="*/ 2012 w 4530360"/>
              <a:gd name="connsiteY838" fmla="*/ 1768986 h 3166709"/>
              <a:gd name="connsiteX839" fmla="*/ 3294 w 4530360"/>
              <a:gd name="connsiteY839" fmla="*/ 1770268 h 3166709"/>
              <a:gd name="connsiteX840" fmla="*/ 2012 w 4530360"/>
              <a:gd name="connsiteY840" fmla="*/ 1771550 h 3166709"/>
              <a:gd name="connsiteX841" fmla="*/ 730 w 4530360"/>
              <a:gd name="connsiteY841" fmla="*/ 1770268 h 3166709"/>
              <a:gd name="connsiteX842" fmla="*/ 2012 w 4530360"/>
              <a:gd name="connsiteY842" fmla="*/ 1768986 h 3166709"/>
              <a:gd name="connsiteX843" fmla="*/ 3274784 w 4530360"/>
              <a:gd name="connsiteY843" fmla="*/ 1766637 h 3166709"/>
              <a:gd name="connsiteX844" fmla="*/ 3273090 w 4530360"/>
              <a:gd name="connsiteY844" fmla="*/ 1769149 h 3166709"/>
              <a:gd name="connsiteX845" fmla="*/ 3277011 w 4530360"/>
              <a:gd name="connsiteY845" fmla="*/ 1769941 h 3166709"/>
              <a:gd name="connsiteX846" fmla="*/ 150305 w 4530360"/>
              <a:gd name="connsiteY846" fmla="*/ 1765325 h 3166709"/>
              <a:gd name="connsiteX847" fmla="*/ 155249 w 4530360"/>
              <a:gd name="connsiteY847" fmla="*/ 1770269 h 3166709"/>
              <a:gd name="connsiteX848" fmla="*/ 150305 w 4530360"/>
              <a:gd name="connsiteY848" fmla="*/ 1775212 h 3166709"/>
              <a:gd name="connsiteX849" fmla="*/ 145362 w 4530360"/>
              <a:gd name="connsiteY849" fmla="*/ 1770269 h 3166709"/>
              <a:gd name="connsiteX850" fmla="*/ 150305 w 4530360"/>
              <a:gd name="connsiteY850" fmla="*/ 1765325 h 3166709"/>
              <a:gd name="connsiteX851" fmla="*/ 298593 w 4530360"/>
              <a:gd name="connsiteY851" fmla="*/ 1759649 h 3166709"/>
              <a:gd name="connsiteX852" fmla="*/ 309211 w 4530360"/>
              <a:gd name="connsiteY852" fmla="*/ 1770268 h 3166709"/>
              <a:gd name="connsiteX853" fmla="*/ 298593 w 4530360"/>
              <a:gd name="connsiteY853" fmla="*/ 1780885 h 3166709"/>
              <a:gd name="connsiteX854" fmla="*/ 287974 w 4530360"/>
              <a:gd name="connsiteY854" fmla="*/ 1770268 h 3166709"/>
              <a:gd name="connsiteX855" fmla="*/ 298593 w 4530360"/>
              <a:gd name="connsiteY855" fmla="*/ 1759649 h 3166709"/>
              <a:gd name="connsiteX856" fmla="*/ 446871 w 4530360"/>
              <a:gd name="connsiteY856" fmla="*/ 1752509 h 3166709"/>
              <a:gd name="connsiteX857" fmla="*/ 464628 w 4530360"/>
              <a:gd name="connsiteY857" fmla="*/ 1770266 h 3166709"/>
              <a:gd name="connsiteX858" fmla="*/ 446871 w 4530360"/>
              <a:gd name="connsiteY858" fmla="*/ 1788025 h 3166709"/>
              <a:gd name="connsiteX859" fmla="*/ 429115 w 4530360"/>
              <a:gd name="connsiteY859" fmla="*/ 1770266 h 3166709"/>
              <a:gd name="connsiteX860" fmla="*/ 446871 w 4530360"/>
              <a:gd name="connsiteY860" fmla="*/ 1752509 h 3166709"/>
              <a:gd name="connsiteX861" fmla="*/ 595156 w 4530360"/>
              <a:gd name="connsiteY861" fmla="*/ 1744821 h 3166709"/>
              <a:gd name="connsiteX862" fmla="*/ 620604 w 4530360"/>
              <a:gd name="connsiteY862" fmla="*/ 1770268 h 3166709"/>
              <a:gd name="connsiteX863" fmla="*/ 595156 w 4530360"/>
              <a:gd name="connsiteY863" fmla="*/ 1795715 h 3166709"/>
              <a:gd name="connsiteX864" fmla="*/ 569709 w 4530360"/>
              <a:gd name="connsiteY864" fmla="*/ 1770268 h 3166709"/>
              <a:gd name="connsiteX865" fmla="*/ 595156 w 4530360"/>
              <a:gd name="connsiteY865" fmla="*/ 1744821 h 3166709"/>
              <a:gd name="connsiteX866" fmla="*/ 743262 w 4530360"/>
              <a:gd name="connsiteY866" fmla="*/ 1736582 h 3166709"/>
              <a:gd name="connsiteX867" fmla="*/ 776946 w 4530360"/>
              <a:gd name="connsiteY867" fmla="*/ 1770267 h 3166709"/>
              <a:gd name="connsiteX868" fmla="*/ 743262 w 4530360"/>
              <a:gd name="connsiteY868" fmla="*/ 1803951 h 3166709"/>
              <a:gd name="connsiteX869" fmla="*/ 709577 w 4530360"/>
              <a:gd name="connsiteY869" fmla="*/ 1770267 h 3166709"/>
              <a:gd name="connsiteX870" fmla="*/ 743262 w 4530360"/>
              <a:gd name="connsiteY870" fmla="*/ 1736582 h 3166709"/>
              <a:gd name="connsiteX871" fmla="*/ 2077797 w 4530360"/>
              <a:gd name="connsiteY871" fmla="*/ 1730358 h 3166709"/>
              <a:gd name="connsiteX872" fmla="*/ 2117707 w 4530360"/>
              <a:gd name="connsiteY872" fmla="*/ 1770268 h 3166709"/>
              <a:gd name="connsiteX873" fmla="*/ 2106018 w 4530360"/>
              <a:gd name="connsiteY873" fmla="*/ 1798487 h 3166709"/>
              <a:gd name="connsiteX874" fmla="*/ 2083811 w 4530360"/>
              <a:gd name="connsiteY874" fmla="*/ 1807685 h 3166709"/>
              <a:gd name="connsiteX875" fmla="*/ 2102734 w 4530360"/>
              <a:gd name="connsiteY875" fmla="*/ 1811506 h 3166709"/>
              <a:gd name="connsiteX876" fmla="*/ 2135830 w 4530360"/>
              <a:gd name="connsiteY876" fmla="*/ 1861435 h 3166709"/>
              <a:gd name="connsiteX877" fmla="*/ 2081642 w 4530360"/>
              <a:gd name="connsiteY877" fmla="*/ 1915623 h 3166709"/>
              <a:gd name="connsiteX878" fmla="*/ 2027454 w 4530360"/>
              <a:gd name="connsiteY878" fmla="*/ 1861435 h 3166709"/>
              <a:gd name="connsiteX879" fmla="*/ 2060550 w 4530360"/>
              <a:gd name="connsiteY879" fmla="*/ 1811506 h 3166709"/>
              <a:gd name="connsiteX880" fmla="*/ 2074303 w 4530360"/>
              <a:gd name="connsiteY880" fmla="*/ 1808729 h 3166709"/>
              <a:gd name="connsiteX881" fmla="*/ 2049578 w 4530360"/>
              <a:gd name="connsiteY881" fmla="*/ 1798487 h 3166709"/>
              <a:gd name="connsiteX882" fmla="*/ 2037889 w 4530360"/>
              <a:gd name="connsiteY882" fmla="*/ 1770268 h 3166709"/>
              <a:gd name="connsiteX883" fmla="*/ 2077797 w 4530360"/>
              <a:gd name="connsiteY883" fmla="*/ 1730358 h 3166709"/>
              <a:gd name="connsiteX884" fmla="*/ 891543 w 4530360"/>
              <a:gd name="connsiteY884" fmla="*/ 1728344 h 3166709"/>
              <a:gd name="connsiteX885" fmla="*/ 933466 w 4530360"/>
              <a:gd name="connsiteY885" fmla="*/ 1770266 h 3166709"/>
              <a:gd name="connsiteX886" fmla="*/ 891543 w 4530360"/>
              <a:gd name="connsiteY886" fmla="*/ 1812188 h 3166709"/>
              <a:gd name="connsiteX887" fmla="*/ 849621 w 4530360"/>
              <a:gd name="connsiteY887" fmla="*/ 1770266 h 3166709"/>
              <a:gd name="connsiteX888" fmla="*/ 891543 w 4530360"/>
              <a:gd name="connsiteY888" fmla="*/ 1728344 h 3166709"/>
              <a:gd name="connsiteX889" fmla="*/ 2517904 w 4530360"/>
              <a:gd name="connsiteY889" fmla="*/ 1727707 h 3166709"/>
              <a:gd name="connsiteX890" fmla="*/ 2503360 w 4530360"/>
              <a:gd name="connsiteY890" fmla="*/ 1762819 h 3166709"/>
              <a:gd name="connsiteX891" fmla="*/ 2510799 w 4530360"/>
              <a:gd name="connsiteY891" fmla="*/ 1761318 h 3166709"/>
              <a:gd name="connsiteX892" fmla="*/ 2511650 w 4530360"/>
              <a:gd name="connsiteY892" fmla="*/ 1759264 h 3166709"/>
              <a:gd name="connsiteX893" fmla="*/ 2522653 w 4530360"/>
              <a:gd name="connsiteY893" fmla="*/ 1754706 h 3166709"/>
              <a:gd name="connsiteX894" fmla="*/ 2529051 w 4530360"/>
              <a:gd name="connsiteY894" fmla="*/ 1757356 h 3166709"/>
              <a:gd name="connsiteX895" fmla="*/ 2521684 w 4530360"/>
              <a:gd name="connsiteY895" fmla="*/ 1746429 h 3166709"/>
              <a:gd name="connsiteX896" fmla="*/ 1929513 w 4530360"/>
              <a:gd name="connsiteY896" fmla="*/ 1722486 h 3166709"/>
              <a:gd name="connsiteX897" fmla="*/ 1977295 w 4530360"/>
              <a:gd name="connsiteY897" fmla="*/ 1770267 h 3166709"/>
              <a:gd name="connsiteX898" fmla="*/ 1929513 w 4530360"/>
              <a:gd name="connsiteY898" fmla="*/ 1818049 h 3166709"/>
              <a:gd name="connsiteX899" fmla="*/ 1881732 w 4530360"/>
              <a:gd name="connsiteY899" fmla="*/ 1770267 h 3166709"/>
              <a:gd name="connsiteX900" fmla="*/ 1929513 w 4530360"/>
              <a:gd name="connsiteY900" fmla="*/ 1722486 h 3166709"/>
              <a:gd name="connsiteX901" fmla="*/ 1781229 w 4530360"/>
              <a:gd name="connsiteY901" fmla="*/ 1715530 h 3166709"/>
              <a:gd name="connsiteX902" fmla="*/ 1835965 w 4530360"/>
              <a:gd name="connsiteY902" fmla="*/ 1770268 h 3166709"/>
              <a:gd name="connsiteX903" fmla="*/ 1781229 w 4530360"/>
              <a:gd name="connsiteY903" fmla="*/ 1825006 h 3166709"/>
              <a:gd name="connsiteX904" fmla="*/ 1726491 w 4530360"/>
              <a:gd name="connsiteY904" fmla="*/ 1770268 h 3166709"/>
              <a:gd name="connsiteX905" fmla="*/ 1781229 w 4530360"/>
              <a:gd name="connsiteY905" fmla="*/ 1715530 h 3166709"/>
              <a:gd name="connsiteX906" fmla="*/ 1188115 w 4530360"/>
              <a:gd name="connsiteY906" fmla="*/ 1714431 h 3166709"/>
              <a:gd name="connsiteX907" fmla="*/ 1243948 w 4530360"/>
              <a:gd name="connsiteY907" fmla="*/ 1770266 h 3166709"/>
              <a:gd name="connsiteX908" fmla="*/ 1188115 w 4530360"/>
              <a:gd name="connsiteY908" fmla="*/ 1826103 h 3166709"/>
              <a:gd name="connsiteX909" fmla="*/ 1132276 w 4530360"/>
              <a:gd name="connsiteY909" fmla="*/ 1770266 h 3166709"/>
              <a:gd name="connsiteX910" fmla="*/ 1188115 w 4530360"/>
              <a:gd name="connsiteY910" fmla="*/ 1714431 h 3166709"/>
              <a:gd name="connsiteX911" fmla="*/ 1632969 w 4530360"/>
              <a:gd name="connsiteY911" fmla="*/ 1711137 h 3166709"/>
              <a:gd name="connsiteX912" fmla="*/ 1692096 w 4530360"/>
              <a:gd name="connsiteY912" fmla="*/ 1770269 h 3166709"/>
              <a:gd name="connsiteX913" fmla="*/ 1632969 w 4530360"/>
              <a:gd name="connsiteY913" fmla="*/ 1829398 h 3166709"/>
              <a:gd name="connsiteX914" fmla="*/ 1573836 w 4530360"/>
              <a:gd name="connsiteY914" fmla="*/ 1770269 h 3166709"/>
              <a:gd name="connsiteX915" fmla="*/ 1632969 w 4530360"/>
              <a:gd name="connsiteY915" fmla="*/ 1711137 h 3166709"/>
              <a:gd name="connsiteX916" fmla="*/ 1414377 w 4530360"/>
              <a:gd name="connsiteY916" fmla="*/ 1711137 h 3166709"/>
              <a:gd name="connsiteX917" fmla="*/ 1416391 w 4530360"/>
              <a:gd name="connsiteY917" fmla="*/ 1713152 h 3166709"/>
              <a:gd name="connsiteX918" fmla="*/ 1414377 w 4530360"/>
              <a:gd name="connsiteY918" fmla="*/ 1715166 h 3166709"/>
              <a:gd name="connsiteX919" fmla="*/ 1412362 w 4530360"/>
              <a:gd name="connsiteY919" fmla="*/ 1713152 h 3166709"/>
              <a:gd name="connsiteX920" fmla="*/ 1414377 w 4530360"/>
              <a:gd name="connsiteY920" fmla="*/ 1711137 h 3166709"/>
              <a:gd name="connsiteX921" fmla="*/ 4527979 w 4530360"/>
              <a:gd name="connsiteY921" fmla="*/ 1710770 h 3166709"/>
              <a:gd name="connsiteX922" fmla="*/ 4530360 w 4530360"/>
              <a:gd name="connsiteY922" fmla="*/ 1713150 h 3166709"/>
              <a:gd name="connsiteX923" fmla="*/ 4527979 w 4530360"/>
              <a:gd name="connsiteY923" fmla="*/ 1715531 h 3166709"/>
              <a:gd name="connsiteX924" fmla="*/ 4525599 w 4530360"/>
              <a:gd name="connsiteY924" fmla="*/ 1713150 h 3166709"/>
              <a:gd name="connsiteX925" fmla="*/ 4527979 w 4530360"/>
              <a:gd name="connsiteY925" fmla="*/ 1710770 h 3166709"/>
              <a:gd name="connsiteX926" fmla="*/ 1336400 w 4530360"/>
              <a:gd name="connsiteY926" fmla="*/ 1710220 h 3166709"/>
              <a:gd name="connsiteX927" fmla="*/ 1396443 w 4530360"/>
              <a:gd name="connsiteY927" fmla="*/ 1770267 h 3166709"/>
              <a:gd name="connsiteX928" fmla="*/ 1336400 w 4530360"/>
              <a:gd name="connsiteY928" fmla="*/ 1830313 h 3166709"/>
              <a:gd name="connsiteX929" fmla="*/ 1276350 w 4530360"/>
              <a:gd name="connsiteY929" fmla="*/ 1770267 h 3166709"/>
              <a:gd name="connsiteX930" fmla="*/ 1336400 w 4530360"/>
              <a:gd name="connsiteY930" fmla="*/ 1710220 h 3166709"/>
              <a:gd name="connsiteX931" fmla="*/ 1484682 w 4530360"/>
              <a:gd name="connsiteY931" fmla="*/ 1708940 h 3166709"/>
              <a:gd name="connsiteX932" fmla="*/ 1546013 w 4530360"/>
              <a:gd name="connsiteY932" fmla="*/ 1770269 h 3166709"/>
              <a:gd name="connsiteX933" fmla="*/ 1484682 w 4530360"/>
              <a:gd name="connsiteY933" fmla="*/ 1831597 h 3166709"/>
              <a:gd name="connsiteX934" fmla="*/ 1423355 w 4530360"/>
              <a:gd name="connsiteY934" fmla="*/ 1770269 h 3166709"/>
              <a:gd name="connsiteX935" fmla="*/ 1484682 w 4530360"/>
              <a:gd name="connsiteY935" fmla="*/ 1708940 h 3166709"/>
              <a:gd name="connsiteX936" fmla="*/ 1562661 w 4530360"/>
              <a:gd name="connsiteY936" fmla="*/ 1706559 h 3166709"/>
              <a:gd name="connsiteX937" fmla="*/ 1569251 w 4530360"/>
              <a:gd name="connsiteY937" fmla="*/ 1713150 h 3166709"/>
              <a:gd name="connsiteX938" fmla="*/ 1562661 w 4530360"/>
              <a:gd name="connsiteY938" fmla="*/ 1719740 h 3166709"/>
              <a:gd name="connsiteX939" fmla="*/ 1556071 w 4530360"/>
              <a:gd name="connsiteY939" fmla="*/ 1713150 h 3166709"/>
              <a:gd name="connsiteX940" fmla="*/ 1562661 w 4530360"/>
              <a:gd name="connsiteY940" fmla="*/ 1706559 h 3166709"/>
              <a:gd name="connsiteX941" fmla="*/ 4379877 w 4530360"/>
              <a:gd name="connsiteY941" fmla="*/ 1705826 h 3166709"/>
              <a:gd name="connsiteX942" fmla="*/ 4387199 w 4530360"/>
              <a:gd name="connsiteY942" fmla="*/ 1713149 h 3166709"/>
              <a:gd name="connsiteX943" fmla="*/ 4379877 w 4530360"/>
              <a:gd name="connsiteY943" fmla="*/ 1720471 h 3166709"/>
              <a:gd name="connsiteX944" fmla="*/ 4372554 w 4530360"/>
              <a:gd name="connsiteY944" fmla="*/ 1713149 h 3166709"/>
              <a:gd name="connsiteX945" fmla="*/ 4379877 w 4530360"/>
              <a:gd name="connsiteY945" fmla="*/ 1705826 h 3166709"/>
              <a:gd name="connsiteX946" fmla="*/ 4231593 w 4530360"/>
              <a:gd name="connsiteY946" fmla="*/ 1698321 h 3166709"/>
              <a:gd name="connsiteX947" fmla="*/ 4246423 w 4530360"/>
              <a:gd name="connsiteY947" fmla="*/ 1713149 h 3166709"/>
              <a:gd name="connsiteX948" fmla="*/ 4231593 w 4530360"/>
              <a:gd name="connsiteY948" fmla="*/ 1727979 h 3166709"/>
              <a:gd name="connsiteX949" fmla="*/ 4216765 w 4530360"/>
              <a:gd name="connsiteY949" fmla="*/ 1713149 h 3166709"/>
              <a:gd name="connsiteX950" fmla="*/ 4231593 w 4530360"/>
              <a:gd name="connsiteY950" fmla="*/ 1698321 h 3166709"/>
              <a:gd name="connsiteX951" fmla="*/ 4083309 w 4530360"/>
              <a:gd name="connsiteY951" fmla="*/ 1689351 h 3166709"/>
              <a:gd name="connsiteX952" fmla="*/ 4107107 w 4530360"/>
              <a:gd name="connsiteY952" fmla="*/ 1713151 h 3166709"/>
              <a:gd name="connsiteX953" fmla="*/ 4083309 w 4530360"/>
              <a:gd name="connsiteY953" fmla="*/ 1736949 h 3166709"/>
              <a:gd name="connsiteX954" fmla="*/ 4059509 w 4530360"/>
              <a:gd name="connsiteY954" fmla="*/ 1713151 h 3166709"/>
              <a:gd name="connsiteX955" fmla="*/ 4083309 w 4530360"/>
              <a:gd name="connsiteY955" fmla="*/ 1689351 h 3166709"/>
              <a:gd name="connsiteX956" fmla="*/ 3935023 w 4530360"/>
              <a:gd name="connsiteY956" fmla="*/ 1678550 h 3166709"/>
              <a:gd name="connsiteX957" fmla="*/ 3969622 w 4530360"/>
              <a:gd name="connsiteY957" fmla="*/ 1713150 h 3166709"/>
              <a:gd name="connsiteX958" fmla="*/ 3935023 w 4530360"/>
              <a:gd name="connsiteY958" fmla="*/ 1747751 h 3166709"/>
              <a:gd name="connsiteX959" fmla="*/ 3900423 w 4530360"/>
              <a:gd name="connsiteY959" fmla="*/ 1713150 h 3166709"/>
              <a:gd name="connsiteX960" fmla="*/ 3935023 w 4530360"/>
              <a:gd name="connsiteY960" fmla="*/ 1678550 h 3166709"/>
              <a:gd name="connsiteX961" fmla="*/ 2818719 w 4530360"/>
              <a:gd name="connsiteY961" fmla="*/ 1644968 h 3166709"/>
              <a:gd name="connsiteX962" fmla="*/ 2818766 w 4530360"/>
              <a:gd name="connsiteY962" fmla="*/ 1645038 h 3166709"/>
              <a:gd name="connsiteX963" fmla="*/ 2818805 w 4530360"/>
              <a:gd name="connsiteY963" fmla="*/ 1644981 h 3166709"/>
              <a:gd name="connsiteX964" fmla="*/ 76155 w 4530360"/>
              <a:gd name="connsiteY964" fmla="*/ 1619968 h 3166709"/>
              <a:gd name="connsiteX965" fmla="*/ 78170 w 4530360"/>
              <a:gd name="connsiteY965" fmla="*/ 1621983 h 3166709"/>
              <a:gd name="connsiteX966" fmla="*/ 76155 w 4530360"/>
              <a:gd name="connsiteY966" fmla="*/ 1623995 h 3166709"/>
              <a:gd name="connsiteX967" fmla="*/ 74141 w 4530360"/>
              <a:gd name="connsiteY967" fmla="*/ 1621983 h 3166709"/>
              <a:gd name="connsiteX968" fmla="*/ 76155 w 4530360"/>
              <a:gd name="connsiteY968" fmla="*/ 1619968 h 3166709"/>
              <a:gd name="connsiteX969" fmla="*/ 224451 w 4530360"/>
              <a:gd name="connsiteY969" fmla="*/ 1615392 h 3166709"/>
              <a:gd name="connsiteX970" fmla="*/ 231042 w 4530360"/>
              <a:gd name="connsiteY970" fmla="*/ 1621983 h 3166709"/>
              <a:gd name="connsiteX971" fmla="*/ 224451 w 4530360"/>
              <a:gd name="connsiteY971" fmla="*/ 1628573 h 3166709"/>
              <a:gd name="connsiteX972" fmla="*/ 217860 w 4530360"/>
              <a:gd name="connsiteY972" fmla="*/ 1621983 h 3166709"/>
              <a:gd name="connsiteX973" fmla="*/ 224451 w 4530360"/>
              <a:gd name="connsiteY973" fmla="*/ 1615392 h 3166709"/>
              <a:gd name="connsiteX974" fmla="*/ 2616710 w 4530360"/>
              <a:gd name="connsiteY974" fmla="*/ 1609509 h 3166709"/>
              <a:gd name="connsiteX975" fmla="*/ 2621877 w 4530360"/>
              <a:gd name="connsiteY975" fmla="*/ 1621982 h 3166709"/>
              <a:gd name="connsiteX976" fmla="*/ 2618054 w 4530360"/>
              <a:gd name="connsiteY976" fmla="*/ 1631211 h 3166709"/>
              <a:gd name="connsiteX977" fmla="*/ 2633736 w 4530360"/>
              <a:gd name="connsiteY977" fmla="*/ 1634377 h 3166709"/>
              <a:gd name="connsiteX978" fmla="*/ 2667281 w 4530360"/>
              <a:gd name="connsiteY978" fmla="*/ 1662000 h 3166709"/>
              <a:gd name="connsiteX979" fmla="*/ 2679487 w 4530360"/>
              <a:gd name="connsiteY979" fmla="*/ 1643896 h 3166709"/>
              <a:gd name="connsiteX980" fmla="*/ 2696297 w 4530360"/>
              <a:gd name="connsiteY980" fmla="*/ 1632562 h 3166709"/>
              <a:gd name="connsiteX981" fmla="*/ 2674601 w 4530360"/>
              <a:gd name="connsiteY981" fmla="*/ 1639189 h 3166709"/>
              <a:gd name="connsiteX982" fmla="*/ 2622044 w 4530360"/>
              <a:gd name="connsiteY982" fmla="*/ 1617420 h 3166709"/>
              <a:gd name="connsiteX983" fmla="*/ 372733 w 4530360"/>
              <a:gd name="connsiteY983" fmla="*/ 1608801 h 3166709"/>
              <a:gd name="connsiteX984" fmla="*/ 385915 w 4530360"/>
              <a:gd name="connsiteY984" fmla="*/ 1621982 h 3166709"/>
              <a:gd name="connsiteX985" fmla="*/ 372733 w 4530360"/>
              <a:gd name="connsiteY985" fmla="*/ 1635163 h 3166709"/>
              <a:gd name="connsiteX986" fmla="*/ 359555 w 4530360"/>
              <a:gd name="connsiteY986" fmla="*/ 1621982 h 3166709"/>
              <a:gd name="connsiteX987" fmla="*/ 372733 w 4530360"/>
              <a:gd name="connsiteY987" fmla="*/ 1608801 h 3166709"/>
              <a:gd name="connsiteX988" fmla="*/ 521015 w 4530360"/>
              <a:gd name="connsiteY988" fmla="*/ 1600564 h 3166709"/>
              <a:gd name="connsiteX989" fmla="*/ 542433 w 4530360"/>
              <a:gd name="connsiteY989" fmla="*/ 1621983 h 3166709"/>
              <a:gd name="connsiteX990" fmla="*/ 521015 w 4530360"/>
              <a:gd name="connsiteY990" fmla="*/ 1643401 h 3166709"/>
              <a:gd name="connsiteX991" fmla="*/ 499595 w 4530360"/>
              <a:gd name="connsiteY991" fmla="*/ 1621983 h 3166709"/>
              <a:gd name="connsiteX992" fmla="*/ 521015 w 4530360"/>
              <a:gd name="connsiteY992" fmla="*/ 1600564 h 3166709"/>
              <a:gd name="connsiteX993" fmla="*/ 2895835 w 4530360"/>
              <a:gd name="connsiteY993" fmla="*/ 1598283 h 3166709"/>
              <a:gd name="connsiteX994" fmla="*/ 2887867 w 4530360"/>
              <a:gd name="connsiteY994" fmla="*/ 1610101 h 3166709"/>
              <a:gd name="connsiteX995" fmla="*/ 2897027 w 4530360"/>
              <a:gd name="connsiteY995" fmla="*/ 1608252 h 3166709"/>
              <a:gd name="connsiteX996" fmla="*/ 2903428 w 4530360"/>
              <a:gd name="connsiteY996" fmla="*/ 1609545 h 3166709"/>
              <a:gd name="connsiteX997" fmla="*/ 3046937 w 4530360"/>
              <a:gd name="connsiteY997" fmla="*/ 1597640 h 3166709"/>
              <a:gd name="connsiteX998" fmla="*/ 3038911 w 4530360"/>
              <a:gd name="connsiteY998" fmla="*/ 1609545 h 3166709"/>
              <a:gd name="connsiteX999" fmla="*/ 3045313 w 4530360"/>
              <a:gd name="connsiteY999" fmla="*/ 1608252 h 3166709"/>
              <a:gd name="connsiteX1000" fmla="*/ 3055475 w 4530360"/>
              <a:gd name="connsiteY1000" fmla="*/ 1610304 h 3166709"/>
              <a:gd name="connsiteX1001" fmla="*/ 669299 w 4530360"/>
              <a:gd name="connsiteY1001" fmla="*/ 1591227 h 3166709"/>
              <a:gd name="connsiteX1002" fmla="*/ 700060 w 4530360"/>
              <a:gd name="connsiteY1002" fmla="*/ 1621983 h 3166709"/>
              <a:gd name="connsiteX1003" fmla="*/ 669299 w 4530360"/>
              <a:gd name="connsiteY1003" fmla="*/ 1652738 h 3166709"/>
              <a:gd name="connsiteX1004" fmla="*/ 638544 w 4530360"/>
              <a:gd name="connsiteY1004" fmla="*/ 1621983 h 3166709"/>
              <a:gd name="connsiteX1005" fmla="*/ 669299 w 4530360"/>
              <a:gd name="connsiteY1005" fmla="*/ 1591227 h 3166709"/>
              <a:gd name="connsiteX1006" fmla="*/ 2745611 w 4530360"/>
              <a:gd name="connsiteY1006" fmla="*/ 1581279 h 3166709"/>
              <a:gd name="connsiteX1007" fmla="*/ 2743084 w 4530360"/>
              <a:gd name="connsiteY1007" fmla="*/ 1593795 h 3166709"/>
              <a:gd name="connsiteX1008" fmla="*/ 2720805 w 4530360"/>
              <a:gd name="connsiteY1008" fmla="*/ 1620849 h 3166709"/>
              <a:gd name="connsiteX1009" fmla="*/ 2729627 w 4530360"/>
              <a:gd name="connsiteY1009" fmla="*/ 1619068 h 3166709"/>
              <a:gd name="connsiteX1010" fmla="*/ 2733247 w 4530360"/>
              <a:gd name="connsiteY1010" fmla="*/ 1610331 h 3166709"/>
              <a:gd name="connsiteX1011" fmla="*/ 2744898 w 4530360"/>
              <a:gd name="connsiteY1011" fmla="*/ 1605505 h 3166709"/>
              <a:gd name="connsiteX1012" fmla="*/ 2756548 w 4530360"/>
              <a:gd name="connsiteY1012" fmla="*/ 1610331 h 3166709"/>
              <a:gd name="connsiteX1013" fmla="*/ 2759465 w 4530360"/>
              <a:gd name="connsiteY1013" fmla="*/ 1617374 h 3166709"/>
              <a:gd name="connsiteX1014" fmla="*/ 2767225 w 4530360"/>
              <a:gd name="connsiteY1014" fmla="*/ 1618941 h 3166709"/>
              <a:gd name="connsiteX1015" fmla="*/ 2748664 w 4530360"/>
              <a:gd name="connsiteY1015" fmla="*/ 1596402 h 3166709"/>
              <a:gd name="connsiteX1016" fmla="*/ 817403 w 4530360"/>
              <a:gd name="connsiteY1016" fmla="*/ 1580792 h 3166709"/>
              <a:gd name="connsiteX1017" fmla="*/ 858594 w 4530360"/>
              <a:gd name="connsiteY1017" fmla="*/ 1621982 h 3166709"/>
              <a:gd name="connsiteX1018" fmla="*/ 817403 w 4530360"/>
              <a:gd name="connsiteY1018" fmla="*/ 1663172 h 3166709"/>
              <a:gd name="connsiteX1019" fmla="*/ 776214 w 4530360"/>
              <a:gd name="connsiteY1019" fmla="*/ 1621982 h 3166709"/>
              <a:gd name="connsiteX1020" fmla="*/ 817403 w 4530360"/>
              <a:gd name="connsiteY1020" fmla="*/ 1580792 h 3166709"/>
              <a:gd name="connsiteX1021" fmla="*/ 1640011 w 4530360"/>
              <a:gd name="connsiteY1021" fmla="*/ 1577174 h 3166709"/>
              <a:gd name="connsiteX1022" fmla="*/ 1632969 w 4530360"/>
              <a:gd name="connsiteY1022" fmla="*/ 1578596 h 3166709"/>
              <a:gd name="connsiteX1023" fmla="*/ 1627682 w 4530360"/>
              <a:gd name="connsiteY1023" fmla="*/ 1577529 h 3166709"/>
              <a:gd name="connsiteX1024" fmla="*/ 1633727 w 4530360"/>
              <a:gd name="connsiteY1024" fmla="*/ 1586496 h 3166709"/>
              <a:gd name="connsiteX1025" fmla="*/ 1474880 w 4530360"/>
              <a:gd name="connsiteY1025" fmla="*/ 1576617 h 3166709"/>
              <a:gd name="connsiteX1026" fmla="*/ 1482734 w 4530360"/>
              <a:gd name="connsiteY1026" fmla="*/ 1588262 h 3166709"/>
              <a:gd name="connsiteX1027" fmla="*/ 1489967 w 4530360"/>
              <a:gd name="connsiteY1027" fmla="*/ 1577529 h 3166709"/>
              <a:gd name="connsiteX1028" fmla="*/ 1484682 w 4530360"/>
              <a:gd name="connsiteY1028" fmla="*/ 1578596 h 3166709"/>
              <a:gd name="connsiteX1029" fmla="*/ 2300225 w 4530360"/>
              <a:gd name="connsiteY1029" fmla="*/ 1576399 h 3166709"/>
              <a:gd name="connsiteX1030" fmla="*/ 2345808 w 4530360"/>
              <a:gd name="connsiteY1030" fmla="*/ 1621983 h 3166709"/>
              <a:gd name="connsiteX1031" fmla="*/ 2332457 w 4530360"/>
              <a:gd name="connsiteY1031" fmla="*/ 1654216 h 3166709"/>
              <a:gd name="connsiteX1032" fmla="*/ 2324888 w 4530360"/>
              <a:gd name="connsiteY1032" fmla="*/ 1659320 h 3166709"/>
              <a:gd name="connsiteX1033" fmla="*/ 2326658 w 4530360"/>
              <a:gd name="connsiteY1033" fmla="*/ 1659677 h 3166709"/>
              <a:gd name="connsiteX1034" fmla="*/ 2362101 w 4530360"/>
              <a:gd name="connsiteY1034" fmla="*/ 1713149 h 3166709"/>
              <a:gd name="connsiteX1035" fmla="*/ 2304069 w 4530360"/>
              <a:gd name="connsiteY1035" fmla="*/ 1771183 h 3166709"/>
              <a:gd name="connsiteX1036" fmla="*/ 2246037 w 4530360"/>
              <a:gd name="connsiteY1036" fmla="*/ 1713149 h 3166709"/>
              <a:gd name="connsiteX1037" fmla="*/ 2263034 w 4530360"/>
              <a:gd name="connsiteY1037" fmla="*/ 1672114 h 3166709"/>
              <a:gd name="connsiteX1038" fmla="*/ 2278786 w 4530360"/>
              <a:gd name="connsiteY1038" fmla="*/ 1661494 h 3166709"/>
              <a:gd name="connsiteX1039" fmla="*/ 2267993 w 4530360"/>
              <a:gd name="connsiteY1039" fmla="*/ 1654216 h 3166709"/>
              <a:gd name="connsiteX1040" fmla="*/ 2254641 w 4530360"/>
              <a:gd name="connsiteY1040" fmla="*/ 1621983 h 3166709"/>
              <a:gd name="connsiteX1041" fmla="*/ 2300225 w 4530360"/>
              <a:gd name="connsiteY1041" fmla="*/ 1576399 h 3166709"/>
              <a:gd name="connsiteX1042" fmla="*/ 3197076 w 4530360"/>
              <a:gd name="connsiteY1042" fmla="*/ 1575928 h 3166709"/>
              <a:gd name="connsiteX1043" fmla="*/ 3193000 w 4530360"/>
              <a:gd name="connsiteY1043" fmla="*/ 1596116 h 3166709"/>
              <a:gd name="connsiteX1044" fmla="*/ 3177997 w 4530360"/>
              <a:gd name="connsiteY1044" fmla="*/ 1617260 h 3166709"/>
              <a:gd name="connsiteX1045" fmla="*/ 3193597 w 4530360"/>
              <a:gd name="connsiteY1045" fmla="*/ 1614110 h 3166709"/>
              <a:gd name="connsiteX1046" fmla="*/ 3222448 w 4530360"/>
              <a:gd name="connsiteY1046" fmla="*/ 1619935 h 3166709"/>
              <a:gd name="connsiteX1047" fmla="*/ 3200605 w 4530360"/>
              <a:gd name="connsiteY1047" fmla="*/ 1593409 h 3166709"/>
              <a:gd name="connsiteX1048" fmla="*/ 1800409 w 4530360"/>
              <a:gd name="connsiteY1048" fmla="*/ 1569780 h 3166709"/>
              <a:gd name="connsiteX1049" fmla="*/ 1798115 w 4530360"/>
              <a:gd name="connsiteY1049" fmla="*/ 1570243 h 3166709"/>
              <a:gd name="connsiteX1050" fmla="*/ 1795816 w 4530360"/>
              <a:gd name="connsiteY1050" fmla="*/ 1575790 h 3166709"/>
              <a:gd name="connsiteX1051" fmla="*/ 1785072 w 4530360"/>
              <a:gd name="connsiteY1051" fmla="*/ 1580240 h 3166709"/>
              <a:gd name="connsiteX1052" fmla="*/ 1774328 w 4530360"/>
              <a:gd name="connsiteY1052" fmla="*/ 1575790 h 3166709"/>
              <a:gd name="connsiteX1053" fmla="*/ 1772732 w 4530360"/>
              <a:gd name="connsiteY1053" fmla="*/ 1571937 h 3166709"/>
              <a:gd name="connsiteX1054" fmla="*/ 1770325 w 4530360"/>
              <a:gd name="connsiteY1054" fmla="*/ 1571451 h 3166709"/>
              <a:gd name="connsiteX1055" fmla="*/ 1782822 w 4530360"/>
              <a:gd name="connsiteY1055" fmla="*/ 1589987 h 3166709"/>
              <a:gd name="connsiteX1056" fmla="*/ 1784248 w 4530360"/>
              <a:gd name="connsiteY1056" fmla="*/ 1597050 h 3166709"/>
              <a:gd name="connsiteX1057" fmla="*/ 1785199 w 4530360"/>
              <a:gd name="connsiteY1057" fmla="*/ 1592339 h 3166709"/>
              <a:gd name="connsiteX1058" fmla="*/ 1308152 w 4530360"/>
              <a:gd name="connsiteY1058" fmla="*/ 1566669 h 3166709"/>
              <a:gd name="connsiteX1059" fmla="*/ 1313775 w 4530360"/>
              <a:gd name="connsiteY1059" fmla="*/ 1570461 h 3166709"/>
              <a:gd name="connsiteX1060" fmla="*/ 1329393 w 4530360"/>
              <a:gd name="connsiteY1060" fmla="*/ 1593620 h 3166709"/>
              <a:gd name="connsiteX1061" fmla="*/ 1332738 w 4530360"/>
              <a:gd name="connsiteY1061" fmla="*/ 1610194 h 3166709"/>
              <a:gd name="connsiteX1062" fmla="*/ 1336658 w 4530360"/>
              <a:gd name="connsiteY1062" fmla="*/ 1590769 h 3166709"/>
              <a:gd name="connsiteX1063" fmla="*/ 1351057 w 4530360"/>
              <a:gd name="connsiteY1063" fmla="*/ 1569413 h 3166709"/>
              <a:gd name="connsiteX1064" fmla="*/ 1336400 w 4530360"/>
              <a:gd name="connsiteY1064" fmla="*/ 1572372 h 3166709"/>
              <a:gd name="connsiteX1065" fmla="*/ 2151939 w 4530360"/>
              <a:gd name="connsiteY1065" fmla="*/ 1565230 h 3166709"/>
              <a:gd name="connsiteX1066" fmla="*/ 2208691 w 4530360"/>
              <a:gd name="connsiteY1066" fmla="*/ 1621980 h 3166709"/>
              <a:gd name="connsiteX1067" fmla="*/ 2192069 w 4530360"/>
              <a:gd name="connsiteY1067" fmla="*/ 1662110 h 3166709"/>
              <a:gd name="connsiteX1068" fmla="*/ 2175453 w 4530360"/>
              <a:gd name="connsiteY1068" fmla="*/ 1673313 h 3166709"/>
              <a:gd name="connsiteX1069" fmla="*/ 2187499 w 4530360"/>
              <a:gd name="connsiteY1069" fmla="*/ 1681435 h 3166709"/>
              <a:gd name="connsiteX1070" fmla="*/ 2200635 w 4530360"/>
              <a:gd name="connsiteY1070" fmla="*/ 1713149 h 3166709"/>
              <a:gd name="connsiteX1071" fmla="*/ 2155784 w 4530360"/>
              <a:gd name="connsiteY1071" fmla="*/ 1758002 h 3166709"/>
              <a:gd name="connsiteX1072" fmla="*/ 2110933 w 4530360"/>
              <a:gd name="connsiteY1072" fmla="*/ 1713149 h 3166709"/>
              <a:gd name="connsiteX1073" fmla="*/ 2124070 w 4530360"/>
              <a:gd name="connsiteY1073" fmla="*/ 1681435 h 3166709"/>
              <a:gd name="connsiteX1074" fmla="*/ 2133577 w 4530360"/>
              <a:gd name="connsiteY1074" fmla="*/ 1675025 h 3166709"/>
              <a:gd name="connsiteX1075" fmla="*/ 2129850 w 4530360"/>
              <a:gd name="connsiteY1075" fmla="*/ 1674272 h 3166709"/>
              <a:gd name="connsiteX1076" fmla="*/ 2095189 w 4530360"/>
              <a:gd name="connsiteY1076" fmla="*/ 1621980 h 3166709"/>
              <a:gd name="connsiteX1077" fmla="*/ 2151939 w 4530360"/>
              <a:gd name="connsiteY1077" fmla="*/ 1565230 h 3166709"/>
              <a:gd name="connsiteX1078" fmla="*/ 4454020 w 4530360"/>
              <a:gd name="connsiteY1078" fmla="*/ 1562668 h 3166709"/>
              <a:gd name="connsiteX1079" fmla="*/ 4456401 w 4530360"/>
              <a:gd name="connsiteY1079" fmla="*/ 1565048 h 3166709"/>
              <a:gd name="connsiteX1080" fmla="*/ 4454020 w 4530360"/>
              <a:gd name="connsiteY1080" fmla="*/ 1567429 h 3166709"/>
              <a:gd name="connsiteX1081" fmla="*/ 4451640 w 4530360"/>
              <a:gd name="connsiteY1081" fmla="*/ 1565048 h 3166709"/>
              <a:gd name="connsiteX1082" fmla="*/ 4454020 w 4530360"/>
              <a:gd name="connsiteY1082" fmla="*/ 1562668 h 3166709"/>
              <a:gd name="connsiteX1083" fmla="*/ 4305735 w 4530360"/>
              <a:gd name="connsiteY1083" fmla="*/ 1557907 h 3166709"/>
              <a:gd name="connsiteX1084" fmla="*/ 4312692 w 4530360"/>
              <a:gd name="connsiteY1084" fmla="*/ 1564865 h 3166709"/>
              <a:gd name="connsiteX1085" fmla="*/ 4305735 w 4530360"/>
              <a:gd name="connsiteY1085" fmla="*/ 1571820 h 3166709"/>
              <a:gd name="connsiteX1086" fmla="*/ 4298779 w 4530360"/>
              <a:gd name="connsiteY1086" fmla="*/ 1564865 h 3166709"/>
              <a:gd name="connsiteX1087" fmla="*/ 4305735 w 4530360"/>
              <a:gd name="connsiteY1087" fmla="*/ 1557907 h 3166709"/>
              <a:gd name="connsiteX1088" fmla="*/ 2003655 w 4530360"/>
              <a:gd name="connsiteY1088" fmla="*/ 1554978 h 3166709"/>
              <a:gd name="connsiteX1089" fmla="*/ 2051034 w 4530360"/>
              <a:gd name="connsiteY1089" fmla="*/ 1574603 h 3166709"/>
              <a:gd name="connsiteX1090" fmla="*/ 2053321 w 4530360"/>
              <a:gd name="connsiteY1090" fmla="*/ 1577995 h 3166709"/>
              <a:gd name="connsiteX1091" fmla="*/ 2057824 w 4530360"/>
              <a:gd name="connsiteY1091" fmla="*/ 1588866 h 3166709"/>
              <a:gd name="connsiteX1092" fmla="*/ 2061746 w 4530360"/>
              <a:gd name="connsiteY1092" fmla="*/ 1590490 h 3166709"/>
              <a:gd name="connsiteX1093" fmla="*/ 2065394 w 4530360"/>
              <a:gd name="connsiteY1093" fmla="*/ 1595900 h 3166709"/>
              <a:gd name="connsiteX1094" fmla="*/ 2070659 w 4530360"/>
              <a:gd name="connsiteY1094" fmla="*/ 1621980 h 3166709"/>
              <a:gd name="connsiteX1095" fmla="*/ 2029736 w 4530360"/>
              <a:gd name="connsiteY1095" fmla="*/ 1683719 h 3166709"/>
              <a:gd name="connsiteX1096" fmla="*/ 2020503 w 4530360"/>
              <a:gd name="connsiteY1096" fmla="*/ 1685583 h 3166709"/>
              <a:gd name="connsiteX1097" fmla="*/ 2030802 w 4530360"/>
              <a:gd name="connsiteY1097" fmla="*/ 1689849 h 3166709"/>
              <a:gd name="connsiteX1098" fmla="*/ 2040453 w 4530360"/>
              <a:gd name="connsiteY1098" fmla="*/ 1713149 h 3166709"/>
              <a:gd name="connsiteX1099" fmla="*/ 2007501 w 4530360"/>
              <a:gd name="connsiteY1099" fmla="*/ 1746101 h 3166709"/>
              <a:gd name="connsiteX1100" fmla="*/ 1974548 w 4530360"/>
              <a:gd name="connsiteY1100" fmla="*/ 1713149 h 3166709"/>
              <a:gd name="connsiteX1101" fmla="*/ 1984200 w 4530360"/>
              <a:gd name="connsiteY1101" fmla="*/ 1689849 h 3166709"/>
              <a:gd name="connsiteX1102" fmla="*/ 1991978 w 4530360"/>
              <a:gd name="connsiteY1102" fmla="*/ 1686627 h 3166709"/>
              <a:gd name="connsiteX1103" fmla="*/ 1977575 w 4530360"/>
              <a:gd name="connsiteY1103" fmla="*/ 1683719 h 3166709"/>
              <a:gd name="connsiteX1104" fmla="*/ 1936653 w 4530360"/>
              <a:gd name="connsiteY1104" fmla="*/ 1621980 h 3166709"/>
              <a:gd name="connsiteX1105" fmla="*/ 2003655 w 4530360"/>
              <a:gd name="connsiteY1105" fmla="*/ 1554978 h 3166709"/>
              <a:gd name="connsiteX1106" fmla="*/ 4157451 w 4530360"/>
              <a:gd name="connsiteY1106" fmla="*/ 1551134 h 3166709"/>
              <a:gd name="connsiteX1107" fmla="*/ 4171364 w 4530360"/>
              <a:gd name="connsiteY1107" fmla="*/ 1565047 h 3166709"/>
              <a:gd name="connsiteX1108" fmla="*/ 4157451 w 4530360"/>
              <a:gd name="connsiteY1108" fmla="*/ 1578960 h 3166709"/>
              <a:gd name="connsiteX1109" fmla="*/ 4143538 w 4530360"/>
              <a:gd name="connsiteY1109" fmla="*/ 1565047 h 3166709"/>
              <a:gd name="connsiteX1110" fmla="*/ 4157451 w 4530360"/>
              <a:gd name="connsiteY1110" fmla="*/ 1551134 h 3166709"/>
              <a:gd name="connsiteX1111" fmla="*/ 4009165 w 4530360"/>
              <a:gd name="connsiteY1111" fmla="*/ 1542897 h 3166709"/>
              <a:gd name="connsiteX1112" fmla="*/ 4031317 w 4530360"/>
              <a:gd name="connsiteY1112" fmla="*/ 1565048 h 3166709"/>
              <a:gd name="connsiteX1113" fmla="*/ 4009165 w 4530360"/>
              <a:gd name="connsiteY1113" fmla="*/ 1587200 h 3166709"/>
              <a:gd name="connsiteX1114" fmla="*/ 3987014 w 4530360"/>
              <a:gd name="connsiteY1114" fmla="*/ 1565048 h 3166709"/>
              <a:gd name="connsiteX1115" fmla="*/ 4009165 w 4530360"/>
              <a:gd name="connsiteY1115" fmla="*/ 1542897 h 3166709"/>
              <a:gd name="connsiteX1116" fmla="*/ 1406857 w 4530360"/>
              <a:gd name="connsiteY1116" fmla="*/ 1542453 h 3166709"/>
              <a:gd name="connsiteX1117" fmla="*/ 1406787 w 4530360"/>
              <a:gd name="connsiteY1117" fmla="*/ 1542555 h 3166709"/>
              <a:gd name="connsiteX1118" fmla="*/ 1406908 w 4530360"/>
              <a:gd name="connsiteY1118" fmla="*/ 1542531 h 3166709"/>
              <a:gd name="connsiteX1119" fmla="*/ 1862739 w 4530360"/>
              <a:gd name="connsiteY1119" fmla="*/ 1528309 h 3166709"/>
              <a:gd name="connsiteX1120" fmla="*/ 1851906 w 4530360"/>
              <a:gd name="connsiteY1120" fmla="*/ 1544376 h 3166709"/>
              <a:gd name="connsiteX1121" fmla="*/ 1847355 w 4530360"/>
              <a:gd name="connsiteY1121" fmla="*/ 1547444 h 3166709"/>
              <a:gd name="connsiteX1122" fmla="*/ 1855371 w 4530360"/>
              <a:gd name="connsiteY1122" fmla="*/ 1545826 h 3166709"/>
              <a:gd name="connsiteX1123" fmla="*/ 1909222 w 4530360"/>
              <a:gd name="connsiteY1123" fmla="*/ 1568132 h 3166709"/>
              <a:gd name="connsiteX1124" fmla="*/ 1913409 w 4530360"/>
              <a:gd name="connsiteY1124" fmla="*/ 1574342 h 3166709"/>
              <a:gd name="connsiteX1125" fmla="*/ 1909559 w 4530360"/>
              <a:gd name="connsiteY1125" fmla="*/ 1565048 h 3166709"/>
              <a:gd name="connsiteX1126" fmla="*/ 1912569 w 4530360"/>
              <a:gd name="connsiteY1126" fmla="*/ 1557783 h 3166709"/>
              <a:gd name="connsiteX1127" fmla="*/ 1895452 w 4530360"/>
              <a:gd name="connsiteY1127" fmla="*/ 1554328 h 3166709"/>
              <a:gd name="connsiteX1128" fmla="*/ 1867637 w 4530360"/>
              <a:gd name="connsiteY1128" fmla="*/ 1535574 h 3166709"/>
              <a:gd name="connsiteX1129" fmla="*/ 3564311 w 4530360"/>
              <a:gd name="connsiteY1129" fmla="*/ 1511959 h 3166709"/>
              <a:gd name="connsiteX1130" fmla="*/ 3617399 w 4530360"/>
              <a:gd name="connsiteY1130" fmla="*/ 1565048 h 3166709"/>
              <a:gd name="connsiteX1131" fmla="*/ 3564311 w 4530360"/>
              <a:gd name="connsiteY1131" fmla="*/ 1618138 h 3166709"/>
              <a:gd name="connsiteX1132" fmla="*/ 3511220 w 4530360"/>
              <a:gd name="connsiteY1132" fmla="*/ 1565048 h 3166709"/>
              <a:gd name="connsiteX1133" fmla="*/ 3564311 w 4530360"/>
              <a:gd name="connsiteY1133" fmla="*/ 1511959 h 3166709"/>
              <a:gd name="connsiteX1134" fmla="*/ 3416025 w 4530360"/>
              <a:gd name="connsiteY1134" fmla="*/ 1501707 h 3166709"/>
              <a:gd name="connsiteX1135" fmla="*/ 3479367 w 4530360"/>
              <a:gd name="connsiteY1135" fmla="*/ 1565048 h 3166709"/>
              <a:gd name="connsiteX1136" fmla="*/ 3416025 w 4530360"/>
              <a:gd name="connsiteY1136" fmla="*/ 1628390 h 3166709"/>
              <a:gd name="connsiteX1137" fmla="*/ 3352684 w 4530360"/>
              <a:gd name="connsiteY1137" fmla="*/ 1565048 h 3166709"/>
              <a:gd name="connsiteX1138" fmla="*/ 3416025 w 4530360"/>
              <a:gd name="connsiteY1138" fmla="*/ 1501707 h 3166709"/>
              <a:gd name="connsiteX1139" fmla="*/ 2015 w 4530360"/>
              <a:gd name="connsiteY1139" fmla="*/ 1471684 h 3166709"/>
              <a:gd name="connsiteX1140" fmla="*/ 4029 w 4530360"/>
              <a:gd name="connsiteY1140" fmla="*/ 1473699 h 3166709"/>
              <a:gd name="connsiteX1141" fmla="*/ 2015 w 4530360"/>
              <a:gd name="connsiteY1141" fmla="*/ 1475713 h 3166709"/>
              <a:gd name="connsiteX1142" fmla="*/ 0 w 4530360"/>
              <a:gd name="connsiteY1142" fmla="*/ 1473699 h 3166709"/>
              <a:gd name="connsiteX1143" fmla="*/ 2015 w 4530360"/>
              <a:gd name="connsiteY1143" fmla="*/ 1471684 h 3166709"/>
              <a:gd name="connsiteX1144" fmla="*/ 3115611 w 4530360"/>
              <a:gd name="connsiteY1144" fmla="*/ 1471317 h 3166709"/>
              <a:gd name="connsiteX1145" fmla="*/ 3117992 w 4530360"/>
              <a:gd name="connsiteY1145" fmla="*/ 1473697 h 3166709"/>
              <a:gd name="connsiteX1146" fmla="*/ 3115611 w 4530360"/>
              <a:gd name="connsiteY1146" fmla="*/ 1476078 h 3166709"/>
              <a:gd name="connsiteX1147" fmla="*/ 3113231 w 4530360"/>
              <a:gd name="connsiteY1147" fmla="*/ 1473697 h 3166709"/>
              <a:gd name="connsiteX1148" fmla="*/ 3115611 w 4530360"/>
              <a:gd name="connsiteY1148" fmla="*/ 1471317 h 3166709"/>
              <a:gd name="connsiteX1149" fmla="*/ 150309 w 4530360"/>
              <a:gd name="connsiteY1149" fmla="*/ 1466741 h 3166709"/>
              <a:gd name="connsiteX1150" fmla="*/ 157264 w 4530360"/>
              <a:gd name="connsiteY1150" fmla="*/ 1473699 h 3166709"/>
              <a:gd name="connsiteX1151" fmla="*/ 150309 w 4530360"/>
              <a:gd name="connsiteY1151" fmla="*/ 1480654 h 3166709"/>
              <a:gd name="connsiteX1152" fmla="*/ 143342 w 4530360"/>
              <a:gd name="connsiteY1152" fmla="*/ 1473699 h 3166709"/>
              <a:gd name="connsiteX1153" fmla="*/ 150309 w 4530360"/>
              <a:gd name="connsiteY1153" fmla="*/ 1466741 h 3166709"/>
              <a:gd name="connsiteX1154" fmla="*/ 2967325 w 4530360"/>
              <a:gd name="connsiteY1154" fmla="*/ 1466373 h 3166709"/>
              <a:gd name="connsiteX1155" fmla="*/ 2974647 w 4530360"/>
              <a:gd name="connsiteY1155" fmla="*/ 1473696 h 3166709"/>
              <a:gd name="connsiteX1156" fmla="*/ 2967325 w 4530360"/>
              <a:gd name="connsiteY1156" fmla="*/ 1481018 h 3166709"/>
              <a:gd name="connsiteX1157" fmla="*/ 2960002 w 4530360"/>
              <a:gd name="connsiteY1157" fmla="*/ 1473696 h 3166709"/>
              <a:gd name="connsiteX1158" fmla="*/ 2967325 w 4530360"/>
              <a:gd name="connsiteY1158" fmla="*/ 1466373 h 3166709"/>
              <a:gd name="connsiteX1159" fmla="*/ 298596 w 4530360"/>
              <a:gd name="connsiteY1159" fmla="*/ 1459783 h 3166709"/>
              <a:gd name="connsiteX1160" fmla="*/ 312508 w 4530360"/>
              <a:gd name="connsiteY1160" fmla="*/ 1473696 h 3166709"/>
              <a:gd name="connsiteX1161" fmla="*/ 298596 w 4530360"/>
              <a:gd name="connsiteY1161" fmla="*/ 1487609 h 3166709"/>
              <a:gd name="connsiteX1162" fmla="*/ 284682 w 4530360"/>
              <a:gd name="connsiteY1162" fmla="*/ 1473696 h 3166709"/>
              <a:gd name="connsiteX1163" fmla="*/ 298596 w 4530360"/>
              <a:gd name="connsiteY1163" fmla="*/ 1459783 h 3166709"/>
              <a:gd name="connsiteX1164" fmla="*/ 446876 w 4530360"/>
              <a:gd name="connsiteY1164" fmla="*/ 1450631 h 3166709"/>
              <a:gd name="connsiteX1165" fmla="*/ 469942 w 4530360"/>
              <a:gd name="connsiteY1165" fmla="*/ 1473699 h 3166709"/>
              <a:gd name="connsiteX1166" fmla="*/ 446876 w 4530360"/>
              <a:gd name="connsiteY1166" fmla="*/ 1496764 h 3166709"/>
              <a:gd name="connsiteX1167" fmla="*/ 423810 w 4530360"/>
              <a:gd name="connsiteY1167" fmla="*/ 1473699 h 3166709"/>
              <a:gd name="connsiteX1168" fmla="*/ 446876 w 4530360"/>
              <a:gd name="connsiteY1168" fmla="*/ 1450631 h 3166709"/>
              <a:gd name="connsiteX1169" fmla="*/ 595158 w 4530360"/>
              <a:gd name="connsiteY1169" fmla="*/ 1440379 h 3166709"/>
              <a:gd name="connsiteX1170" fmla="*/ 628476 w 4530360"/>
              <a:gd name="connsiteY1170" fmla="*/ 1473699 h 3166709"/>
              <a:gd name="connsiteX1171" fmla="*/ 595158 w 4530360"/>
              <a:gd name="connsiteY1171" fmla="*/ 1507016 h 3166709"/>
              <a:gd name="connsiteX1172" fmla="*/ 561839 w 4530360"/>
              <a:gd name="connsiteY1172" fmla="*/ 1473699 h 3166709"/>
              <a:gd name="connsiteX1173" fmla="*/ 595158 w 4530360"/>
              <a:gd name="connsiteY1173" fmla="*/ 1440379 h 3166709"/>
              <a:gd name="connsiteX1174" fmla="*/ 2522653 w 4530360"/>
              <a:gd name="connsiteY1174" fmla="*/ 1439097 h 3166709"/>
              <a:gd name="connsiteX1175" fmla="*/ 2557254 w 4530360"/>
              <a:gd name="connsiteY1175" fmla="*/ 1473697 h 3166709"/>
              <a:gd name="connsiteX1176" fmla="*/ 2547120 w 4530360"/>
              <a:gd name="connsiteY1176" fmla="*/ 1498164 h 3166709"/>
              <a:gd name="connsiteX1177" fmla="*/ 2537880 w 4530360"/>
              <a:gd name="connsiteY1177" fmla="*/ 1501991 h 3166709"/>
              <a:gd name="connsiteX1178" fmla="*/ 2551937 w 4530360"/>
              <a:gd name="connsiteY1178" fmla="*/ 1504829 h 3166709"/>
              <a:gd name="connsiteX1179" fmla="*/ 2591854 w 4530360"/>
              <a:gd name="connsiteY1179" fmla="*/ 1565048 h 3166709"/>
              <a:gd name="connsiteX1180" fmla="*/ 2526497 w 4530360"/>
              <a:gd name="connsiteY1180" fmla="*/ 1630405 h 3166709"/>
              <a:gd name="connsiteX1181" fmla="*/ 2480284 w 4530360"/>
              <a:gd name="connsiteY1181" fmla="*/ 1611262 h 3166709"/>
              <a:gd name="connsiteX1182" fmla="*/ 2477048 w 4530360"/>
              <a:gd name="connsiteY1182" fmla="*/ 1606463 h 3166709"/>
              <a:gd name="connsiteX1183" fmla="*/ 2473235 w 4530360"/>
              <a:gd name="connsiteY1183" fmla="*/ 1597257 h 3166709"/>
              <a:gd name="connsiteX1184" fmla="*/ 2469915 w 4530360"/>
              <a:gd name="connsiteY1184" fmla="*/ 1595882 h 3166709"/>
              <a:gd name="connsiteX1185" fmla="*/ 2466278 w 4530360"/>
              <a:gd name="connsiteY1185" fmla="*/ 1590488 h 3166709"/>
              <a:gd name="connsiteX1186" fmla="*/ 2461142 w 4530360"/>
              <a:gd name="connsiteY1186" fmla="*/ 1565048 h 3166709"/>
              <a:gd name="connsiteX1187" fmla="*/ 2501058 w 4530360"/>
              <a:gd name="connsiteY1187" fmla="*/ 1504829 h 3166709"/>
              <a:gd name="connsiteX1188" fmla="*/ 2509946 w 4530360"/>
              <a:gd name="connsiteY1188" fmla="*/ 1503035 h 3166709"/>
              <a:gd name="connsiteX1189" fmla="*/ 2498187 w 4530360"/>
              <a:gd name="connsiteY1189" fmla="*/ 1498164 h 3166709"/>
              <a:gd name="connsiteX1190" fmla="*/ 2488053 w 4530360"/>
              <a:gd name="connsiteY1190" fmla="*/ 1473697 h 3166709"/>
              <a:gd name="connsiteX1191" fmla="*/ 2522653 w 4530360"/>
              <a:gd name="connsiteY1191" fmla="*/ 1439097 h 3166709"/>
              <a:gd name="connsiteX1192" fmla="*/ 743264 w 4530360"/>
              <a:gd name="connsiteY1192" fmla="*/ 1428480 h 3166709"/>
              <a:gd name="connsiteX1193" fmla="*/ 788480 w 4530360"/>
              <a:gd name="connsiteY1193" fmla="*/ 1473699 h 3166709"/>
              <a:gd name="connsiteX1194" fmla="*/ 743264 w 4530360"/>
              <a:gd name="connsiteY1194" fmla="*/ 1518917 h 3166709"/>
              <a:gd name="connsiteX1195" fmla="*/ 698046 w 4530360"/>
              <a:gd name="connsiteY1195" fmla="*/ 1473699 h 3166709"/>
              <a:gd name="connsiteX1196" fmla="*/ 743264 w 4530360"/>
              <a:gd name="connsiteY1196" fmla="*/ 1428480 h 3166709"/>
              <a:gd name="connsiteX1197" fmla="*/ 2374369 w 4530360"/>
              <a:gd name="connsiteY1197" fmla="*/ 1427198 h 3166709"/>
              <a:gd name="connsiteX1198" fmla="*/ 2420867 w 4530360"/>
              <a:gd name="connsiteY1198" fmla="*/ 1473699 h 3166709"/>
              <a:gd name="connsiteX1199" fmla="*/ 2407248 w 4530360"/>
              <a:gd name="connsiteY1199" fmla="*/ 1506578 h 3166709"/>
              <a:gd name="connsiteX1200" fmla="*/ 2396713 w 4530360"/>
              <a:gd name="connsiteY1200" fmla="*/ 1513680 h 3166709"/>
              <a:gd name="connsiteX1201" fmla="*/ 2399662 w 4530360"/>
              <a:gd name="connsiteY1201" fmla="*/ 1514275 h 3166709"/>
              <a:gd name="connsiteX1202" fmla="*/ 2433316 w 4530360"/>
              <a:gd name="connsiteY1202" fmla="*/ 1565048 h 3166709"/>
              <a:gd name="connsiteX1203" fmla="*/ 2378213 w 4530360"/>
              <a:gd name="connsiteY1203" fmla="*/ 1620151 h 3166709"/>
              <a:gd name="connsiteX1204" fmla="*/ 2323110 w 4530360"/>
              <a:gd name="connsiteY1204" fmla="*/ 1565048 h 3166709"/>
              <a:gd name="connsiteX1205" fmla="*/ 2339249 w 4530360"/>
              <a:gd name="connsiteY1205" fmla="*/ 1526084 h 3166709"/>
              <a:gd name="connsiteX1206" fmla="*/ 2354835 w 4530360"/>
              <a:gd name="connsiteY1206" fmla="*/ 1515576 h 3166709"/>
              <a:gd name="connsiteX1207" fmla="*/ 2341488 w 4530360"/>
              <a:gd name="connsiteY1207" fmla="*/ 1506578 h 3166709"/>
              <a:gd name="connsiteX1208" fmla="*/ 2327868 w 4530360"/>
              <a:gd name="connsiteY1208" fmla="*/ 1473699 h 3166709"/>
              <a:gd name="connsiteX1209" fmla="*/ 2374369 w 4530360"/>
              <a:gd name="connsiteY1209" fmla="*/ 1427198 h 3166709"/>
              <a:gd name="connsiteX1210" fmla="*/ 2022490 w 4530360"/>
              <a:gd name="connsiteY1210" fmla="*/ 1426507 h 3166709"/>
              <a:gd name="connsiteX1211" fmla="*/ 2017191 w 4530360"/>
              <a:gd name="connsiteY1211" fmla="*/ 1427577 h 3166709"/>
              <a:gd name="connsiteX1212" fmla="*/ 2007499 w 4530360"/>
              <a:gd name="connsiteY1212" fmla="*/ 1431592 h 3166709"/>
              <a:gd name="connsiteX1213" fmla="*/ 2004159 w 4530360"/>
              <a:gd name="connsiteY1213" fmla="*/ 1430208 h 3166709"/>
              <a:gd name="connsiteX1214" fmla="*/ 2003832 w 4530360"/>
              <a:gd name="connsiteY1214" fmla="*/ 1430274 h 3166709"/>
              <a:gd name="connsiteX1215" fmla="*/ 2010144 w 4530360"/>
              <a:gd name="connsiteY1215" fmla="*/ 1439636 h 3166709"/>
              <a:gd name="connsiteX1216" fmla="*/ 2010949 w 4530360"/>
              <a:gd name="connsiteY1216" fmla="*/ 1443626 h 3166709"/>
              <a:gd name="connsiteX1217" fmla="*/ 4527978 w 4530360"/>
              <a:gd name="connsiteY1217" fmla="*/ 1415114 h 3166709"/>
              <a:gd name="connsiteX1218" fmla="*/ 4529627 w 4530360"/>
              <a:gd name="connsiteY1218" fmla="*/ 1416761 h 3166709"/>
              <a:gd name="connsiteX1219" fmla="*/ 4527978 w 4530360"/>
              <a:gd name="connsiteY1219" fmla="*/ 1418410 h 3166709"/>
              <a:gd name="connsiteX1220" fmla="*/ 4526331 w 4530360"/>
              <a:gd name="connsiteY1220" fmla="*/ 1416761 h 3166709"/>
              <a:gd name="connsiteX1221" fmla="*/ 4527978 w 4530360"/>
              <a:gd name="connsiteY1221" fmla="*/ 1415114 h 3166709"/>
              <a:gd name="connsiteX1222" fmla="*/ 1250412 w 4530360"/>
              <a:gd name="connsiteY1222" fmla="*/ 1414373 h 3166709"/>
              <a:gd name="connsiteX1223" fmla="*/ 1254995 w 4530360"/>
              <a:gd name="connsiteY1223" fmla="*/ 1421173 h 3166709"/>
              <a:gd name="connsiteX1224" fmla="*/ 1258481 w 4530360"/>
              <a:gd name="connsiteY1224" fmla="*/ 1416002 h 3166709"/>
              <a:gd name="connsiteX1225" fmla="*/ 2226084 w 4530360"/>
              <a:gd name="connsiteY1225" fmla="*/ 1414017 h 3166709"/>
              <a:gd name="connsiteX1226" fmla="*/ 2285763 w 4530360"/>
              <a:gd name="connsiteY1226" fmla="*/ 1473698 h 3166709"/>
              <a:gd name="connsiteX1227" fmla="*/ 2249314 w 4530360"/>
              <a:gd name="connsiteY1227" fmla="*/ 1528687 h 3166709"/>
              <a:gd name="connsiteX1228" fmla="*/ 2248576 w 4530360"/>
              <a:gd name="connsiteY1228" fmla="*/ 1528836 h 3166709"/>
              <a:gd name="connsiteX1229" fmla="*/ 2260994 w 4530360"/>
              <a:gd name="connsiteY1229" fmla="*/ 1533980 h 3166709"/>
              <a:gd name="connsiteX1230" fmla="*/ 2273863 w 4530360"/>
              <a:gd name="connsiteY1230" fmla="*/ 1565048 h 3166709"/>
              <a:gd name="connsiteX1231" fmla="*/ 2229927 w 4530360"/>
              <a:gd name="connsiteY1231" fmla="*/ 1608984 h 3166709"/>
              <a:gd name="connsiteX1232" fmla="*/ 2185990 w 4530360"/>
              <a:gd name="connsiteY1232" fmla="*/ 1565048 h 3166709"/>
              <a:gd name="connsiteX1233" fmla="*/ 2198859 w 4530360"/>
              <a:gd name="connsiteY1233" fmla="*/ 1533980 h 3166709"/>
              <a:gd name="connsiteX1234" fmla="*/ 2208759 w 4530360"/>
              <a:gd name="connsiteY1234" fmla="*/ 1529879 h 3166709"/>
              <a:gd name="connsiteX1235" fmla="*/ 2202853 w 4530360"/>
              <a:gd name="connsiteY1235" fmla="*/ 1528687 h 3166709"/>
              <a:gd name="connsiteX1236" fmla="*/ 2166403 w 4530360"/>
              <a:gd name="connsiteY1236" fmla="*/ 1473698 h 3166709"/>
              <a:gd name="connsiteX1237" fmla="*/ 2226084 w 4530360"/>
              <a:gd name="connsiteY1237" fmla="*/ 1414017 h 3166709"/>
              <a:gd name="connsiteX1238" fmla="*/ 4379879 w 4530360"/>
              <a:gd name="connsiteY1238" fmla="*/ 1411088 h 3166709"/>
              <a:gd name="connsiteX1239" fmla="*/ 4385552 w 4530360"/>
              <a:gd name="connsiteY1239" fmla="*/ 1416764 h 3166709"/>
              <a:gd name="connsiteX1240" fmla="*/ 4379879 w 4530360"/>
              <a:gd name="connsiteY1240" fmla="*/ 1422439 h 3166709"/>
              <a:gd name="connsiteX1241" fmla="*/ 4374203 w 4530360"/>
              <a:gd name="connsiteY1241" fmla="*/ 1416764 h 3166709"/>
              <a:gd name="connsiteX1242" fmla="*/ 4379879 w 4530360"/>
              <a:gd name="connsiteY1242" fmla="*/ 1411088 h 3166709"/>
              <a:gd name="connsiteX1243" fmla="*/ 4231593 w 4530360"/>
              <a:gd name="connsiteY1243" fmla="*/ 1405595 h 3166709"/>
              <a:gd name="connsiteX1244" fmla="*/ 4242759 w 4530360"/>
              <a:gd name="connsiteY1244" fmla="*/ 1416762 h 3166709"/>
              <a:gd name="connsiteX1245" fmla="*/ 4231593 w 4530360"/>
              <a:gd name="connsiteY1245" fmla="*/ 1427930 h 3166709"/>
              <a:gd name="connsiteX1246" fmla="*/ 4220426 w 4530360"/>
              <a:gd name="connsiteY1246" fmla="*/ 1416762 h 3166709"/>
              <a:gd name="connsiteX1247" fmla="*/ 4231593 w 4530360"/>
              <a:gd name="connsiteY1247" fmla="*/ 1405595 h 3166709"/>
              <a:gd name="connsiteX1248" fmla="*/ 4083309 w 4530360"/>
              <a:gd name="connsiteY1248" fmla="*/ 1398639 h 3166709"/>
              <a:gd name="connsiteX1249" fmla="*/ 4101433 w 4530360"/>
              <a:gd name="connsiteY1249" fmla="*/ 1416763 h 3166709"/>
              <a:gd name="connsiteX1250" fmla="*/ 4083309 w 4530360"/>
              <a:gd name="connsiteY1250" fmla="*/ 1434887 h 3166709"/>
              <a:gd name="connsiteX1251" fmla="*/ 4065185 w 4530360"/>
              <a:gd name="connsiteY1251" fmla="*/ 1416763 h 3166709"/>
              <a:gd name="connsiteX1252" fmla="*/ 4083309 w 4530360"/>
              <a:gd name="connsiteY1252" fmla="*/ 1398639 h 3166709"/>
              <a:gd name="connsiteX1253" fmla="*/ 3935023 w 4530360"/>
              <a:gd name="connsiteY1253" fmla="*/ 1390950 h 3166709"/>
              <a:gd name="connsiteX1254" fmla="*/ 3960835 w 4530360"/>
              <a:gd name="connsiteY1254" fmla="*/ 1416762 h 3166709"/>
              <a:gd name="connsiteX1255" fmla="*/ 3935023 w 4530360"/>
              <a:gd name="connsiteY1255" fmla="*/ 1442576 h 3166709"/>
              <a:gd name="connsiteX1256" fmla="*/ 3909211 w 4530360"/>
              <a:gd name="connsiteY1256" fmla="*/ 1416762 h 3166709"/>
              <a:gd name="connsiteX1257" fmla="*/ 3935023 w 4530360"/>
              <a:gd name="connsiteY1257" fmla="*/ 1390950 h 3166709"/>
              <a:gd name="connsiteX1258" fmla="*/ 3638453 w 4530360"/>
              <a:gd name="connsiteY1258" fmla="*/ 1374474 h 3166709"/>
              <a:gd name="connsiteX1259" fmla="*/ 3680740 w 4530360"/>
              <a:gd name="connsiteY1259" fmla="*/ 1416763 h 3166709"/>
              <a:gd name="connsiteX1260" fmla="*/ 3638453 w 4530360"/>
              <a:gd name="connsiteY1260" fmla="*/ 1459052 h 3166709"/>
              <a:gd name="connsiteX1261" fmla="*/ 3596164 w 4530360"/>
              <a:gd name="connsiteY1261" fmla="*/ 1416763 h 3166709"/>
              <a:gd name="connsiteX1262" fmla="*/ 3638453 w 4530360"/>
              <a:gd name="connsiteY1262" fmla="*/ 1374474 h 3166709"/>
              <a:gd name="connsiteX1263" fmla="*/ 2600459 w 4530360"/>
              <a:gd name="connsiteY1263" fmla="*/ 1370263 h 3166709"/>
              <a:gd name="connsiteX1264" fmla="*/ 2646957 w 4530360"/>
              <a:gd name="connsiteY1264" fmla="*/ 1416764 h 3166709"/>
              <a:gd name="connsiteX1265" fmla="*/ 2600459 w 4530360"/>
              <a:gd name="connsiteY1265" fmla="*/ 1463262 h 3166709"/>
              <a:gd name="connsiteX1266" fmla="*/ 2553958 w 4530360"/>
              <a:gd name="connsiteY1266" fmla="*/ 1416764 h 3166709"/>
              <a:gd name="connsiteX1267" fmla="*/ 2600459 w 4530360"/>
              <a:gd name="connsiteY1267" fmla="*/ 1370263 h 3166709"/>
              <a:gd name="connsiteX1268" fmla="*/ 3490167 w 4530360"/>
              <a:gd name="connsiteY1268" fmla="*/ 1366602 h 3166709"/>
              <a:gd name="connsiteX1269" fmla="*/ 3540328 w 4530360"/>
              <a:gd name="connsiteY1269" fmla="*/ 1416764 h 3166709"/>
              <a:gd name="connsiteX1270" fmla="*/ 3490167 w 4530360"/>
              <a:gd name="connsiteY1270" fmla="*/ 1466923 h 3166709"/>
              <a:gd name="connsiteX1271" fmla="*/ 3440007 w 4530360"/>
              <a:gd name="connsiteY1271" fmla="*/ 1416764 h 3166709"/>
              <a:gd name="connsiteX1272" fmla="*/ 3490167 w 4530360"/>
              <a:gd name="connsiteY1272" fmla="*/ 1366602 h 3166709"/>
              <a:gd name="connsiteX1273" fmla="*/ 2748742 w 4530360"/>
              <a:gd name="connsiteY1273" fmla="*/ 1363308 h 3166709"/>
              <a:gd name="connsiteX1274" fmla="*/ 2802198 w 4530360"/>
              <a:gd name="connsiteY1274" fmla="*/ 1416764 h 3166709"/>
              <a:gd name="connsiteX1275" fmla="*/ 2748742 w 4530360"/>
              <a:gd name="connsiteY1275" fmla="*/ 1470220 h 3166709"/>
              <a:gd name="connsiteX1276" fmla="*/ 2695286 w 4530360"/>
              <a:gd name="connsiteY1276" fmla="*/ 1416764 h 3166709"/>
              <a:gd name="connsiteX1277" fmla="*/ 2748742 w 4530360"/>
              <a:gd name="connsiteY1277" fmla="*/ 1363308 h 3166709"/>
              <a:gd name="connsiteX1278" fmla="*/ 1178148 w 4530360"/>
              <a:gd name="connsiteY1278" fmla="*/ 1361059 h 3166709"/>
              <a:gd name="connsiteX1279" fmla="*/ 1166659 w 4530360"/>
              <a:gd name="connsiteY1279" fmla="*/ 1378098 h 3166709"/>
              <a:gd name="connsiteX1280" fmla="*/ 1113973 w 4530360"/>
              <a:gd name="connsiteY1280" fmla="*/ 1399921 h 3166709"/>
              <a:gd name="connsiteX1281" fmla="*/ 1087588 w 4530360"/>
              <a:gd name="connsiteY1281" fmla="*/ 1394594 h 3166709"/>
              <a:gd name="connsiteX1282" fmla="*/ 1085282 w 4530360"/>
              <a:gd name="connsiteY1282" fmla="*/ 1418737 h 3166709"/>
              <a:gd name="connsiteX1283" fmla="*/ 1090961 w 4530360"/>
              <a:gd name="connsiteY1283" fmla="*/ 1422566 h 3166709"/>
              <a:gd name="connsiteX1284" fmla="*/ 1105126 w 4530360"/>
              <a:gd name="connsiteY1284" fmla="*/ 1456763 h 3166709"/>
              <a:gd name="connsiteX1285" fmla="*/ 1108497 w 4530360"/>
              <a:gd name="connsiteY1285" fmla="*/ 1440062 h 3166709"/>
              <a:gd name="connsiteX1286" fmla="*/ 1188117 w 4530360"/>
              <a:gd name="connsiteY1286" fmla="*/ 1387288 h 3166709"/>
              <a:gd name="connsiteX1287" fmla="*/ 1197045 w 4530360"/>
              <a:gd name="connsiteY1287" fmla="*/ 1389091 h 3166709"/>
              <a:gd name="connsiteX1288" fmla="*/ 3341883 w 4530360"/>
              <a:gd name="connsiteY1288" fmla="*/ 1360926 h 3166709"/>
              <a:gd name="connsiteX1289" fmla="*/ 3397720 w 4530360"/>
              <a:gd name="connsiteY1289" fmla="*/ 1416761 h 3166709"/>
              <a:gd name="connsiteX1290" fmla="*/ 3341883 w 4530360"/>
              <a:gd name="connsiteY1290" fmla="*/ 1472598 h 3166709"/>
              <a:gd name="connsiteX1291" fmla="*/ 3286047 w 4530360"/>
              <a:gd name="connsiteY1291" fmla="*/ 1416761 h 3166709"/>
              <a:gd name="connsiteX1292" fmla="*/ 3341883 w 4530360"/>
              <a:gd name="connsiteY1292" fmla="*/ 1360926 h 3166709"/>
              <a:gd name="connsiteX1293" fmla="*/ 2897028 w 4530360"/>
              <a:gd name="connsiteY1293" fmla="*/ 1358364 h 3166709"/>
              <a:gd name="connsiteX1294" fmla="*/ 2955427 w 4530360"/>
              <a:gd name="connsiteY1294" fmla="*/ 1416763 h 3166709"/>
              <a:gd name="connsiteX1295" fmla="*/ 2897028 w 4530360"/>
              <a:gd name="connsiteY1295" fmla="*/ 1475162 h 3166709"/>
              <a:gd name="connsiteX1296" fmla="*/ 2838629 w 4530360"/>
              <a:gd name="connsiteY1296" fmla="*/ 1416763 h 3166709"/>
              <a:gd name="connsiteX1297" fmla="*/ 2897028 w 4530360"/>
              <a:gd name="connsiteY1297" fmla="*/ 1358364 h 3166709"/>
              <a:gd name="connsiteX1298" fmla="*/ 3193598 w 4530360"/>
              <a:gd name="connsiteY1298" fmla="*/ 1357082 h 3166709"/>
              <a:gd name="connsiteX1299" fmla="*/ 3253277 w 4530360"/>
              <a:gd name="connsiteY1299" fmla="*/ 1416763 h 3166709"/>
              <a:gd name="connsiteX1300" fmla="*/ 3193598 w 4530360"/>
              <a:gd name="connsiteY1300" fmla="*/ 1476442 h 3166709"/>
              <a:gd name="connsiteX1301" fmla="*/ 3133917 w 4530360"/>
              <a:gd name="connsiteY1301" fmla="*/ 1416763 h 3166709"/>
              <a:gd name="connsiteX1302" fmla="*/ 3193598 w 4530360"/>
              <a:gd name="connsiteY1302" fmla="*/ 1357082 h 3166709"/>
              <a:gd name="connsiteX1303" fmla="*/ 3045311 w 4530360"/>
              <a:gd name="connsiteY1303" fmla="*/ 1356350 h 3166709"/>
              <a:gd name="connsiteX1304" fmla="*/ 3105724 w 4530360"/>
              <a:gd name="connsiteY1304" fmla="*/ 1416764 h 3166709"/>
              <a:gd name="connsiteX1305" fmla="*/ 3045311 w 4530360"/>
              <a:gd name="connsiteY1305" fmla="*/ 1477175 h 3166709"/>
              <a:gd name="connsiteX1306" fmla="*/ 2984899 w 4530360"/>
              <a:gd name="connsiteY1306" fmla="*/ 1416764 h 3166709"/>
              <a:gd name="connsiteX1307" fmla="*/ 3045311 w 4530360"/>
              <a:gd name="connsiteY1307" fmla="*/ 1356350 h 3166709"/>
              <a:gd name="connsiteX1308" fmla="*/ 3338039 w 4530360"/>
              <a:gd name="connsiteY1308" fmla="*/ 1324680 h 3166709"/>
              <a:gd name="connsiteX1309" fmla="*/ 3338771 w 4530360"/>
              <a:gd name="connsiteY1309" fmla="*/ 1325413 h 3166709"/>
              <a:gd name="connsiteX1310" fmla="*/ 3338039 w 4530360"/>
              <a:gd name="connsiteY1310" fmla="*/ 1326145 h 3166709"/>
              <a:gd name="connsiteX1311" fmla="*/ 3337306 w 4530360"/>
              <a:gd name="connsiteY1311" fmla="*/ 1325413 h 3166709"/>
              <a:gd name="connsiteX1312" fmla="*/ 3338039 w 4530360"/>
              <a:gd name="connsiteY1312" fmla="*/ 1324680 h 3166709"/>
              <a:gd name="connsiteX1313" fmla="*/ 76157 w 4530360"/>
              <a:gd name="connsiteY1313" fmla="*/ 1323765 h 3166709"/>
              <a:gd name="connsiteX1314" fmla="*/ 77804 w 4530360"/>
              <a:gd name="connsiteY1314" fmla="*/ 1325412 h 3166709"/>
              <a:gd name="connsiteX1315" fmla="*/ 76157 w 4530360"/>
              <a:gd name="connsiteY1315" fmla="*/ 1327059 h 3166709"/>
              <a:gd name="connsiteX1316" fmla="*/ 74510 w 4530360"/>
              <a:gd name="connsiteY1316" fmla="*/ 1325412 h 3166709"/>
              <a:gd name="connsiteX1317" fmla="*/ 76157 w 4530360"/>
              <a:gd name="connsiteY1317" fmla="*/ 1323765 h 3166709"/>
              <a:gd name="connsiteX1318" fmla="*/ 3189753 w 4530360"/>
              <a:gd name="connsiteY1318" fmla="*/ 1320469 h 3166709"/>
              <a:gd name="connsiteX1319" fmla="*/ 3194694 w 4530360"/>
              <a:gd name="connsiteY1319" fmla="*/ 1325413 h 3166709"/>
              <a:gd name="connsiteX1320" fmla="*/ 3189753 w 4530360"/>
              <a:gd name="connsiteY1320" fmla="*/ 1330356 h 3166709"/>
              <a:gd name="connsiteX1321" fmla="*/ 3184809 w 4530360"/>
              <a:gd name="connsiteY1321" fmla="*/ 1325413 h 3166709"/>
              <a:gd name="connsiteX1322" fmla="*/ 3189753 w 4530360"/>
              <a:gd name="connsiteY1322" fmla="*/ 1320469 h 3166709"/>
              <a:gd name="connsiteX1323" fmla="*/ 224451 w 4530360"/>
              <a:gd name="connsiteY1323" fmla="*/ 1319187 h 3166709"/>
              <a:gd name="connsiteX1324" fmla="*/ 230677 w 4530360"/>
              <a:gd name="connsiteY1324" fmla="*/ 1325411 h 3166709"/>
              <a:gd name="connsiteX1325" fmla="*/ 224451 w 4530360"/>
              <a:gd name="connsiteY1325" fmla="*/ 1331636 h 3166709"/>
              <a:gd name="connsiteX1326" fmla="*/ 218227 w 4530360"/>
              <a:gd name="connsiteY1326" fmla="*/ 1325411 h 3166709"/>
              <a:gd name="connsiteX1327" fmla="*/ 224451 w 4530360"/>
              <a:gd name="connsiteY1327" fmla="*/ 1319187 h 3166709"/>
              <a:gd name="connsiteX1328" fmla="*/ 3041467 w 4530360"/>
              <a:gd name="connsiteY1328" fmla="*/ 1314245 h 3166709"/>
              <a:gd name="connsiteX1329" fmla="*/ 3052633 w 4530360"/>
              <a:gd name="connsiteY1329" fmla="*/ 1325412 h 3166709"/>
              <a:gd name="connsiteX1330" fmla="*/ 3041467 w 4530360"/>
              <a:gd name="connsiteY1330" fmla="*/ 1336578 h 3166709"/>
              <a:gd name="connsiteX1331" fmla="*/ 3030300 w 4530360"/>
              <a:gd name="connsiteY1331" fmla="*/ 1325412 h 3166709"/>
              <a:gd name="connsiteX1332" fmla="*/ 3041467 w 4530360"/>
              <a:gd name="connsiteY1332" fmla="*/ 1314245 h 3166709"/>
              <a:gd name="connsiteX1333" fmla="*/ 372736 w 4530360"/>
              <a:gd name="connsiteY1333" fmla="*/ 1312231 h 3166709"/>
              <a:gd name="connsiteX1334" fmla="*/ 385917 w 4530360"/>
              <a:gd name="connsiteY1334" fmla="*/ 1325412 h 3166709"/>
              <a:gd name="connsiteX1335" fmla="*/ 372736 w 4530360"/>
              <a:gd name="connsiteY1335" fmla="*/ 1338593 h 3166709"/>
              <a:gd name="connsiteX1336" fmla="*/ 359557 w 4530360"/>
              <a:gd name="connsiteY1336" fmla="*/ 1325412 h 3166709"/>
              <a:gd name="connsiteX1337" fmla="*/ 372736 w 4530360"/>
              <a:gd name="connsiteY1337" fmla="*/ 1312231 h 3166709"/>
              <a:gd name="connsiteX1338" fmla="*/ 2893183 w 4530360"/>
              <a:gd name="connsiteY1338" fmla="*/ 1305641 h 3166709"/>
              <a:gd name="connsiteX1339" fmla="*/ 2912954 w 4530360"/>
              <a:gd name="connsiteY1339" fmla="*/ 1325413 h 3166709"/>
              <a:gd name="connsiteX1340" fmla="*/ 2893183 w 4530360"/>
              <a:gd name="connsiteY1340" fmla="*/ 1345184 h 3166709"/>
              <a:gd name="connsiteX1341" fmla="*/ 2873411 w 4530360"/>
              <a:gd name="connsiteY1341" fmla="*/ 1325413 h 3166709"/>
              <a:gd name="connsiteX1342" fmla="*/ 2893183 w 4530360"/>
              <a:gd name="connsiteY1342" fmla="*/ 1305641 h 3166709"/>
              <a:gd name="connsiteX1343" fmla="*/ 521019 w 4530360"/>
              <a:gd name="connsiteY1343" fmla="*/ 1303627 h 3166709"/>
              <a:gd name="connsiteX1344" fmla="*/ 542805 w 4530360"/>
              <a:gd name="connsiteY1344" fmla="*/ 1325413 h 3166709"/>
              <a:gd name="connsiteX1345" fmla="*/ 521019 w 4530360"/>
              <a:gd name="connsiteY1345" fmla="*/ 1347198 h 3166709"/>
              <a:gd name="connsiteX1346" fmla="*/ 499233 w 4530360"/>
              <a:gd name="connsiteY1346" fmla="*/ 1325413 h 3166709"/>
              <a:gd name="connsiteX1347" fmla="*/ 521019 w 4530360"/>
              <a:gd name="connsiteY1347" fmla="*/ 1303627 h 3166709"/>
              <a:gd name="connsiteX1348" fmla="*/ 2745081 w 4530360"/>
              <a:gd name="connsiteY1348" fmla="*/ 1295389 h 3166709"/>
              <a:gd name="connsiteX1349" fmla="*/ 2775104 w 4530360"/>
              <a:gd name="connsiteY1349" fmla="*/ 1325412 h 3166709"/>
              <a:gd name="connsiteX1350" fmla="*/ 2745081 w 4530360"/>
              <a:gd name="connsiteY1350" fmla="*/ 1355435 h 3166709"/>
              <a:gd name="connsiteX1351" fmla="*/ 2715058 w 4530360"/>
              <a:gd name="connsiteY1351" fmla="*/ 1325412 h 3166709"/>
              <a:gd name="connsiteX1352" fmla="*/ 2745081 w 4530360"/>
              <a:gd name="connsiteY1352" fmla="*/ 1295389 h 3166709"/>
              <a:gd name="connsiteX1353" fmla="*/ 669301 w 4530360"/>
              <a:gd name="connsiteY1353" fmla="*/ 1293010 h 3166709"/>
              <a:gd name="connsiteX1354" fmla="*/ 701710 w 4530360"/>
              <a:gd name="connsiteY1354" fmla="*/ 1325413 h 3166709"/>
              <a:gd name="connsiteX1355" fmla="*/ 669301 w 4530360"/>
              <a:gd name="connsiteY1355" fmla="*/ 1357817 h 3166709"/>
              <a:gd name="connsiteX1356" fmla="*/ 636899 w 4530360"/>
              <a:gd name="connsiteY1356" fmla="*/ 1325413 h 3166709"/>
              <a:gd name="connsiteX1357" fmla="*/ 669301 w 4530360"/>
              <a:gd name="connsiteY1357" fmla="*/ 1293010 h 3166709"/>
              <a:gd name="connsiteX1358" fmla="*/ 2596797 w 4530360"/>
              <a:gd name="connsiteY1358" fmla="*/ 1283123 h 3166709"/>
              <a:gd name="connsiteX1359" fmla="*/ 2639086 w 4530360"/>
              <a:gd name="connsiteY1359" fmla="*/ 1325412 h 3166709"/>
              <a:gd name="connsiteX1360" fmla="*/ 2596797 w 4530360"/>
              <a:gd name="connsiteY1360" fmla="*/ 1367699 h 3166709"/>
              <a:gd name="connsiteX1361" fmla="*/ 2554508 w 4530360"/>
              <a:gd name="connsiteY1361" fmla="*/ 1325412 h 3166709"/>
              <a:gd name="connsiteX1362" fmla="*/ 2596797 w 4530360"/>
              <a:gd name="connsiteY1362" fmla="*/ 1283123 h 3166709"/>
              <a:gd name="connsiteX1363" fmla="*/ 817404 w 4530360"/>
              <a:gd name="connsiteY1363" fmla="*/ 1280561 h 3166709"/>
              <a:gd name="connsiteX1364" fmla="*/ 862257 w 4530360"/>
              <a:gd name="connsiteY1364" fmla="*/ 1325412 h 3166709"/>
              <a:gd name="connsiteX1365" fmla="*/ 817404 w 4530360"/>
              <a:gd name="connsiteY1365" fmla="*/ 1370263 h 3166709"/>
              <a:gd name="connsiteX1366" fmla="*/ 772554 w 4530360"/>
              <a:gd name="connsiteY1366" fmla="*/ 1325412 h 3166709"/>
              <a:gd name="connsiteX1367" fmla="*/ 817404 w 4530360"/>
              <a:gd name="connsiteY1367" fmla="*/ 1280561 h 3166709"/>
              <a:gd name="connsiteX1368" fmla="*/ 2448511 w 4530360"/>
              <a:gd name="connsiteY1368" fmla="*/ 1269577 h 3166709"/>
              <a:gd name="connsiteX1369" fmla="*/ 2504348 w 4530360"/>
              <a:gd name="connsiteY1369" fmla="*/ 1325412 h 3166709"/>
              <a:gd name="connsiteX1370" fmla="*/ 2470245 w 4530360"/>
              <a:gd name="connsiteY1370" fmla="*/ 1376861 h 3166709"/>
              <a:gd name="connsiteX1371" fmla="*/ 2456148 w 4530360"/>
              <a:gd name="connsiteY1371" fmla="*/ 1379707 h 3166709"/>
              <a:gd name="connsiteX1372" fmla="*/ 2479669 w 4530360"/>
              <a:gd name="connsiteY1372" fmla="*/ 1389450 h 3166709"/>
              <a:gd name="connsiteX1373" fmla="*/ 2490983 w 4530360"/>
              <a:gd name="connsiteY1373" fmla="*/ 1416764 h 3166709"/>
              <a:gd name="connsiteX1374" fmla="*/ 2452355 w 4530360"/>
              <a:gd name="connsiteY1374" fmla="*/ 1455392 h 3166709"/>
              <a:gd name="connsiteX1375" fmla="*/ 2413727 w 4530360"/>
              <a:gd name="connsiteY1375" fmla="*/ 1416764 h 3166709"/>
              <a:gd name="connsiteX1376" fmla="*/ 2425041 w 4530360"/>
              <a:gd name="connsiteY1376" fmla="*/ 1389450 h 3166709"/>
              <a:gd name="connsiteX1377" fmla="*/ 2446043 w 4530360"/>
              <a:gd name="connsiteY1377" fmla="*/ 1380751 h 3166709"/>
              <a:gd name="connsiteX1378" fmla="*/ 2426777 w 4530360"/>
              <a:gd name="connsiteY1378" fmla="*/ 1376861 h 3166709"/>
              <a:gd name="connsiteX1379" fmla="*/ 2392675 w 4530360"/>
              <a:gd name="connsiteY1379" fmla="*/ 1325412 h 3166709"/>
              <a:gd name="connsiteX1380" fmla="*/ 2448511 w 4530360"/>
              <a:gd name="connsiteY1380" fmla="*/ 1269577 h 3166709"/>
              <a:gd name="connsiteX1381" fmla="*/ 4454021 w 4530360"/>
              <a:gd name="connsiteY1381" fmla="*/ 1268112 h 3166709"/>
              <a:gd name="connsiteX1382" fmla="*/ 4454386 w 4530360"/>
              <a:gd name="connsiteY1382" fmla="*/ 1268477 h 3166709"/>
              <a:gd name="connsiteX1383" fmla="*/ 4454021 w 4530360"/>
              <a:gd name="connsiteY1383" fmla="*/ 1268844 h 3166709"/>
              <a:gd name="connsiteX1384" fmla="*/ 4453654 w 4530360"/>
              <a:gd name="connsiteY1384" fmla="*/ 1268477 h 3166709"/>
              <a:gd name="connsiteX1385" fmla="*/ 4454021 w 4530360"/>
              <a:gd name="connsiteY1385" fmla="*/ 1268112 h 3166709"/>
              <a:gd name="connsiteX1386" fmla="*/ 4305737 w 4530360"/>
              <a:gd name="connsiteY1386" fmla="*/ 1265183 h 3166709"/>
              <a:gd name="connsiteX1387" fmla="*/ 4309031 w 4530360"/>
              <a:gd name="connsiteY1387" fmla="*/ 1268477 h 3166709"/>
              <a:gd name="connsiteX1388" fmla="*/ 4305737 w 4530360"/>
              <a:gd name="connsiteY1388" fmla="*/ 1271773 h 3166709"/>
              <a:gd name="connsiteX1389" fmla="*/ 4302441 w 4530360"/>
              <a:gd name="connsiteY1389" fmla="*/ 1268477 h 3166709"/>
              <a:gd name="connsiteX1390" fmla="*/ 4305737 w 4530360"/>
              <a:gd name="connsiteY1390" fmla="*/ 1265183 h 3166709"/>
              <a:gd name="connsiteX1391" fmla="*/ 4157451 w 4530360"/>
              <a:gd name="connsiteY1391" fmla="*/ 1261155 h 3166709"/>
              <a:gd name="connsiteX1392" fmla="*/ 4164773 w 4530360"/>
              <a:gd name="connsiteY1392" fmla="*/ 1268478 h 3166709"/>
              <a:gd name="connsiteX1393" fmla="*/ 4157451 w 4530360"/>
              <a:gd name="connsiteY1393" fmla="*/ 1275800 h 3166709"/>
              <a:gd name="connsiteX1394" fmla="*/ 4150128 w 4530360"/>
              <a:gd name="connsiteY1394" fmla="*/ 1268478 h 3166709"/>
              <a:gd name="connsiteX1395" fmla="*/ 4157451 w 4530360"/>
              <a:gd name="connsiteY1395" fmla="*/ 1261155 h 3166709"/>
              <a:gd name="connsiteX1396" fmla="*/ 4009165 w 4530360"/>
              <a:gd name="connsiteY1396" fmla="*/ 1255664 h 3166709"/>
              <a:gd name="connsiteX1397" fmla="*/ 4021981 w 4530360"/>
              <a:gd name="connsiteY1397" fmla="*/ 1268478 h 3166709"/>
              <a:gd name="connsiteX1398" fmla="*/ 4009165 w 4530360"/>
              <a:gd name="connsiteY1398" fmla="*/ 1281294 h 3166709"/>
              <a:gd name="connsiteX1399" fmla="*/ 3996351 w 4530360"/>
              <a:gd name="connsiteY1399" fmla="*/ 1268478 h 3166709"/>
              <a:gd name="connsiteX1400" fmla="*/ 4009165 w 4530360"/>
              <a:gd name="connsiteY1400" fmla="*/ 1255664 h 3166709"/>
              <a:gd name="connsiteX1401" fmla="*/ 2378213 w 4530360"/>
              <a:gd name="connsiteY1401" fmla="*/ 1244680 h 3166709"/>
              <a:gd name="connsiteX1402" fmla="*/ 2402011 w 4530360"/>
              <a:gd name="connsiteY1402" fmla="*/ 1268478 h 3166709"/>
              <a:gd name="connsiteX1403" fmla="*/ 2378213 w 4530360"/>
              <a:gd name="connsiteY1403" fmla="*/ 1292278 h 3166709"/>
              <a:gd name="connsiteX1404" fmla="*/ 2354413 w 4530360"/>
              <a:gd name="connsiteY1404" fmla="*/ 1268478 h 3166709"/>
              <a:gd name="connsiteX1405" fmla="*/ 2378213 w 4530360"/>
              <a:gd name="connsiteY1405" fmla="*/ 1244680 h 3166709"/>
              <a:gd name="connsiteX1406" fmla="*/ 3712595 w 4530360"/>
              <a:gd name="connsiteY1406" fmla="*/ 1243398 h 3166709"/>
              <a:gd name="connsiteX1407" fmla="*/ 3737675 w 4530360"/>
              <a:gd name="connsiteY1407" fmla="*/ 1268478 h 3166709"/>
              <a:gd name="connsiteX1408" fmla="*/ 3712595 w 4530360"/>
              <a:gd name="connsiteY1408" fmla="*/ 1293558 h 3166709"/>
              <a:gd name="connsiteX1409" fmla="*/ 3687515 w 4530360"/>
              <a:gd name="connsiteY1409" fmla="*/ 1268478 h 3166709"/>
              <a:gd name="connsiteX1410" fmla="*/ 3712595 w 4530360"/>
              <a:gd name="connsiteY1410" fmla="*/ 1243398 h 3166709"/>
              <a:gd name="connsiteX1411" fmla="*/ 2526497 w 4530360"/>
              <a:gd name="connsiteY1411" fmla="*/ 1238454 h 3166709"/>
              <a:gd name="connsiteX1412" fmla="*/ 2556520 w 4530360"/>
              <a:gd name="connsiteY1412" fmla="*/ 1268477 h 3166709"/>
              <a:gd name="connsiteX1413" fmla="*/ 2526497 w 4530360"/>
              <a:gd name="connsiteY1413" fmla="*/ 1298500 h 3166709"/>
              <a:gd name="connsiteX1414" fmla="*/ 2496474 w 4530360"/>
              <a:gd name="connsiteY1414" fmla="*/ 1268477 h 3166709"/>
              <a:gd name="connsiteX1415" fmla="*/ 2526497 w 4530360"/>
              <a:gd name="connsiteY1415" fmla="*/ 1238454 h 3166709"/>
              <a:gd name="connsiteX1416" fmla="*/ 3564311 w 4530360"/>
              <a:gd name="connsiteY1416" fmla="*/ 1237722 h 3166709"/>
              <a:gd name="connsiteX1417" fmla="*/ 3595066 w 4530360"/>
              <a:gd name="connsiteY1417" fmla="*/ 1268478 h 3166709"/>
              <a:gd name="connsiteX1418" fmla="*/ 3564311 w 4530360"/>
              <a:gd name="connsiteY1418" fmla="*/ 1299233 h 3166709"/>
              <a:gd name="connsiteX1419" fmla="*/ 3533555 w 4530360"/>
              <a:gd name="connsiteY1419" fmla="*/ 1268478 h 3166709"/>
              <a:gd name="connsiteX1420" fmla="*/ 3564311 w 4530360"/>
              <a:gd name="connsiteY1420" fmla="*/ 1237722 h 3166709"/>
              <a:gd name="connsiteX1421" fmla="*/ 1128764 w 4530360"/>
              <a:gd name="connsiteY1421" fmla="*/ 1233991 h 3166709"/>
              <a:gd name="connsiteX1422" fmla="*/ 1122323 w 4530360"/>
              <a:gd name="connsiteY1422" fmla="*/ 1249722 h 3166709"/>
              <a:gd name="connsiteX1423" fmla="*/ 1121650 w 4530360"/>
              <a:gd name="connsiteY1423" fmla="*/ 1252453 h 3166709"/>
              <a:gd name="connsiteX1424" fmla="*/ 1142976 w 4530360"/>
              <a:gd name="connsiteY1424" fmla="*/ 1256758 h 3166709"/>
              <a:gd name="connsiteX1425" fmla="*/ 1166659 w 4530360"/>
              <a:gd name="connsiteY1425" fmla="*/ 1272726 h 3166709"/>
              <a:gd name="connsiteX1426" fmla="*/ 1178149 w 4530360"/>
              <a:gd name="connsiteY1426" fmla="*/ 1289765 h 3166709"/>
              <a:gd name="connsiteX1427" fmla="*/ 1197662 w 4530360"/>
              <a:gd name="connsiteY1427" fmla="*/ 1260817 h 3166709"/>
              <a:gd name="connsiteX1428" fmla="*/ 1197923 w 4530360"/>
              <a:gd name="connsiteY1428" fmla="*/ 1260642 h 3166709"/>
              <a:gd name="connsiteX1429" fmla="*/ 1188120 w 4530360"/>
              <a:gd name="connsiteY1429" fmla="*/ 1262622 h 3166709"/>
              <a:gd name="connsiteX1430" fmla="*/ 1140317 w 4530360"/>
              <a:gd name="connsiteY1430" fmla="*/ 1248021 h 3166709"/>
              <a:gd name="connsiteX1431" fmla="*/ 2674601 w 4530360"/>
              <a:gd name="connsiteY1431" fmla="*/ 1233511 h 3166709"/>
              <a:gd name="connsiteX1432" fmla="*/ 2709565 w 4530360"/>
              <a:gd name="connsiteY1432" fmla="*/ 1268478 h 3166709"/>
              <a:gd name="connsiteX1433" fmla="*/ 2674601 w 4530360"/>
              <a:gd name="connsiteY1433" fmla="*/ 1303444 h 3166709"/>
              <a:gd name="connsiteX1434" fmla="*/ 2639634 w 4530360"/>
              <a:gd name="connsiteY1434" fmla="*/ 1268478 h 3166709"/>
              <a:gd name="connsiteX1435" fmla="*/ 2674601 w 4530360"/>
              <a:gd name="connsiteY1435" fmla="*/ 1233511 h 3166709"/>
              <a:gd name="connsiteX1436" fmla="*/ 1251746 w 4530360"/>
              <a:gd name="connsiteY1436" fmla="*/ 1232865 h 3166709"/>
              <a:gd name="connsiteX1437" fmla="*/ 1249156 w 4530360"/>
              <a:gd name="connsiteY1437" fmla="*/ 1236706 h 3166709"/>
              <a:gd name="connsiteX1438" fmla="*/ 1253715 w 4530360"/>
              <a:gd name="connsiteY1438" fmla="*/ 1235785 h 3166709"/>
              <a:gd name="connsiteX1439" fmla="*/ 3416025 w 4530360"/>
              <a:gd name="connsiteY1439" fmla="*/ 1232779 h 3166709"/>
              <a:gd name="connsiteX1440" fmla="*/ 3451724 w 4530360"/>
              <a:gd name="connsiteY1440" fmla="*/ 1268478 h 3166709"/>
              <a:gd name="connsiteX1441" fmla="*/ 3416025 w 4530360"/>
              <a:gd name="connsiteY1441" fmla="*/ 1304175 h 3166709"/>
              <a:gd name="connsiteX1442" fmla="*/ 3380326 w 4530360"/>
              <a:gd name="connsiteY1442" fmla="*/ 1268478 h 3166709"/>
              <a:gd name="connsiteX1443" fmla="*/ 3416025 w 4530360"/>
              <a:gd name="connsiteY1443" fmla="*/ 1232779 h 3166709"/>
              <a:gd name="connsiteX1444" fmla="*/ 2822884 w 4530360"/>
              <a:gd name="connsiteY1444" fmla="*/ 1229485 h 3166709"/>
              <a:gd name="connsiteX1445" fmla="*/ 2861879 w 4530360"/>
              <a:gd name="connsiteY1445" fmla="*/ 1268478 h 3166709"/>
              <a:gd name="connsiteX1446" fmla="*/ 2822884 w 4530360"/>
              <a:gd name="connsiteY1446" fmla="*/ 1307473 h 3166709"/>
              <a:gd name="connsiteX1447" fmla="*/ 2783891 w 4530360"/>
              <a:gd name="connsiteY1447" fmla="*/ 1268478 h 3166709"/>
              <a:gd name="connsiteX1448" fmla="*/ 2822884 w 4530360"/>
              <a:gd name="connsiteY1448" fmla="*/ 1229485 h 3166709"/>
              <a:gd name="connsiteX1449" fmla="*/ 3267741 w 4530360"/>
              <a:gd name="connsiteY1449" fmla="*/ 1228935 h 3166709"/>
              <a:gd name="connsiteX1450" fmla="*/ 3307283 w 4530360"/>
              <a:gd name="connsiteY1450" fmla="*/ 1268478 h 3166709"/>
              <a:gd name="connsiteX1451" fmla="*/ 3267741 w 4530360"/>
              <a:gd name="connsiteY1451" fmla="*/ 1308020 h 3166709"/>
              <a:gd name="connsiteX1452" fmla="*/ 3228198 w 4530360"/>
              <a:gd name="connsiteY1452" fmla="*/ 1268478 h 3166709"/>
              <a:gd name="connsiteX1453" fmla="*/ 3267741 w 4530360"/>
              <a:gd name="connsiteY1453" fmla="*/ 1228935 h 3166709"/>
              <a:gd name="connsiteX1454" fmla="*/ 3119455 w 4530360"/>
              <a:gd name="connsiteY1454" fmla="*/ 1227288 h 3166709"/>
              <a:gd name="connsiteX1455" fmla="*/ 3160645 w 4530360"/>
              <a:gd name="connsiteY1455" fmla="*/ 1268478 h 3166709"/>
              <a:gd name="connsiteX1456" fmla="*/ 3119455 w 4530360"/>
              <a:gd name="connsiteY1456" fmla="*/ 1309668 h 3166709"/>
              <a:gd name="connsiteX1457" fmla="*/ 3078265 w 4530360"/>
              <a:gd name="connsiteY1457" fmla="*/ 1268478 h 3166709"/>
              <a:gd name="connsiteX1458" fmla="*/ 3119455 w 4530360"/>
              <a:gd name="connsiteY1458" fmla="*/ 1227288 h 3166709"/>
              <a:gd name="connsiteX1459" fmla="*/ 2971169 w 4530360"/>
              <a:gd name="connsiteY1459" fmla="*/ 1227288 h 3166709"/>
              <a:gd name="connsiteX1460" fmla="*/ 3012361 w 4530360"/>
              <a:gd name="connsiteY1460" fmla="*/ 1268478 h 3166709"/>
              <a:gd name="connsiteX1461" fmla="*/ 2971169 w 4530360"/>
              <a:gd name="connsiteY1461" fmla="*/ 1309668 h 3166709"/>
              <a:gd name="connsiteX1462" fmla="*/ 2929979 w 4530360"/>
              <a:gd name="connsiteY1462" fmla="*/ 1268478 h 3166709"/>
              <a:gd name="connsiteX1463" fmla="*/ 2971169 w 4530360"/>
              <a:gd name="connsiteY1463" fmla="*/ 1227288 h 3166709"/>
              <a:gd name="connsiteX1464" fmla="*/ 2161910 w 4530360"/>
              <a:gd name="connsiteY1464" fmla="*/ 1216309 h 3166709"/>
              <a:gd name="connsiteX1465" fmla="*/ 2146626 w 4530360"/>
              <a:gd name="connsiteY1465" fmla="*/ 1238978 h 3166709"/>
              <a:gd name="connsiteX1466" fmla="*/ 2151941 w 4530360"/>
              <a:gd name="connsiteY1466" fmla="*/ 1237905 h 3166709"/>
              <a:gd name="connsiteX1467" fmla="*/ 2200866 w 4530360"/>
              <a:gd name="connsiteY1467" fmla="*/ 1252850 h 3166709"/>
              <a:gd name="connsiteX1468" fmla="*/ 2212694 w 4530360"/>
              <a:gd name="connsiteY1468" fmla="*/ 1267213 h 3166709"/>
              <a:gd name="connsiteX1469" fmla="*/ 2217371 w 4530360"/>
              <a:gd name="connsiteY1469" fmla="*/ 1255921 h 3166709"/>
              <a:gd name="connsiteX1470" fmla="*/ 2223912 w 4530360"/>
              <a:gd name="connsiteY1470" fmla="*/ 1253211 h 3166709"/>
              <a:gd name="connsiteX1471" fmla="*/ 2196299 w 4530360"/>
              <a:gd name="connsiteY1471" fmla="*/ 1247637 h 3166709"/>
              <a:gd name="connsiteX1472" fmla="*/ 2171975 w 4530360"/>
              <a:gd name="connsiteY1472" fmla="*/ 1231237 h 3166709"/>
              <a:gd name="connsiteX1473" fmla="*/ 2014 w 4530360"/>
              <a:gd name="connsiteY1473" fmla="*/ 1176761 h 3166709"/>
              <a:gd name="connsiteX1474" fmla="*/ 2381 w 4530360"/>
              <a:gd name="connsiteY1474" fmla="*/ 1177128 h 3166709"/>
              <a:gd name="connsiteX1475" fmla="*/ 2014 w 4530360"/>
              <a:gd name="connsiteY1475" fmla="*/ 1177493 h 3166709"/>
              <a:gd name="connsiteX1476" fmla="*/ 1649 w 4530360"/>
              <a:gd name="connsiteY1476" fmla="*/ 1177128 h 3166709"/>
              <a:gd name="connsiteX1477" fmla="*/ 2014 w 4530360"/>
              <a:gd name="connsiteY1477" fmla="*/ 1176761 h 3166709"/>
              <a:gd name="connsiteX1478" fmla="*/ 3263897 w 4530360"/>
              <a:gd name="connsiteY1478" fmla="*/ 1175114 h 3166709"/>
              <a:gd name="connsiteX1479" fmla="*/ 3265909 w 4530360"/>
              <a:gd name="connsiteY1479" fmla="*/ 1177129 h 3166709"/>
              <a:gd name="connsiteX1480" fmla="*/ 3263897 w 4530360"/>
              <a:gd name="connsiteY1480" fmla="*/ 1179143 h 3166709"/>
              <a:gd name="connsiteX1481" fmla="*/ 3261882 w 4530360"/>
              <a:gd name="connsiteY1481" fmla="*/ 1177129 h 3166709"/>
              <a:gd name="connsiteX1482" fmla="*/ 3263897 w 4530360"/>
              <a:gd name="connsiteY1482" fmla="*/ 1175114 h 3166709"/>
              <a:gd name="connsiteX1483" fmla="*/ 150309 w 4530360"/>
              <a:gd name="connsiteY1483" fmla="*/ 1173100 h 3166709"/>
              <a:gd name="connsiteX1484" fmla="*/ 154336 w 4530360"/>
              <a:gd name="connsiteY1484" fmla="*/ 1177129 h 3166709"/>
              <a:gd name="connsiteX1485" fmla="*/ 150309 w 4530360"/>
              <a:gd name="connsiteY1485" fmla="*/ 1181155 h 3166709"/>
              <a:gd name="connsiteX1486" fmla="*/ 146281 w 4530360"/>
              <a:gd name="connsiteY1486" fmla="*/ 1177129 h 3166709"/>
              <a:gd name="connsiteX1487" fmla="*/ 150309 w 4530360"/>
              <a:gd name="connsiteY1487" fmla="*/ 1173100 h 3166709"/>
              <a:gd name="connsiteX1488" fmla="*/ 3115611 w 4530360"/>
              <a:gd name="connsiteY1488" fmla="*/ 1170536 h 3166709"/>
              <a:gd name="connsiteX1489" fmla="*/ 3122201 w 4530360"/>
              <a:gd name="connsiteY1489" fmla="*/ 1177127 h 3166709"/>
              <a:gd name="connsiteX1490" fmla="*/ 3115611 w 4530360"/>
              <a:gd name="connsiteY1490" fmla="*/ 1183717 h 3166709"/>
              <a:gd name="connsiteX1491" fmla="*/ 3109020 w 4530360"/>
              <a:gd name="connsiteY1491" fmla="*/ 1177127 h 3166709"/>
              <a:gd name="connsiteX1492" fmla="*/ 3115611 w 4530360"/>
              <a:gd name="connsiteY1492" fmla="*/ 1170536 h 3166709"/>
              <a:gd name="connsiteX1493" fmla="*/ 298599 w 4530360"/>
              <a:gd name="connsiteY1493" fmla="*/ 1166874 h 3166709"/>
              <a:gd name="connsiteX1494" fmla="*/ 308851 w 4530360"/>
              <a:gd name="connsiteY1494" fmla="*/ 1177126 h 3166709"/>
              <a:gd name="connsiteX1495" fmla="*/ 298599 w 4530360"/>
              <a:gd name="connsiteY1495" fmla="*/ 1187378 h 3166709"/>
              <a:gd name="connsiteX1496" fmla="*/ 288346 w 4530360"/>
              <a:gd name="connsiteY1496" fmla="*/ 1177126 h 3166709"/>
              <a:gd name="connsiteX1497" fmla="*/ 298599 w 4530360"/>
              <a:gd name="connsiteY1497" fmla="*/ 1166874 h 3166709"/>
              <a:gd name="connsiteX1498" fmla="*/ 2967324 w 4530360"/>
              <a:gd name="connsiteY1498" fmla="*/ 1163397 h 3166709"/>
              <a:gd name="connsiteX1499" fmla="*/ 2981237 w 4530360"/>
              <a:gd name="connsiteY1499" fmla="*/ 1177310 h 3166709"/>
              <a:gd name="connsiteX1500" fmla="*/ 2967324 w 4530360"/>
              <a:gd name="connsiteY1500" fmla="*/ 1191223 h 3166709"/>
              <a:gd name="connsiteX1501" fmla="*/ 2953411 w 4530360"/>
              <a:gd name="connsiteY1501" fmla="*/ 1177310 h 3166709"/>
              <a:gd name="connsiteX1502" fmla="*/ 2967324 w 4530360"/>
              <a:gd name="connsiteY1502" fmla="*/ 1163397 h 3166709"/>
              <a:gd name="connsiteX1503" fmla="*/ 446876 w 4530360"/>
              <a:gd name="connsiteY1503" fmla="*/ 1158637 h 3166709"/>
              <a:gd name="connsiteX1504" fmla="*/ 465368 w 4530360"/>
              <a:gd name="connsiteY1504" fmla="*/ 1177127 h 3166709"/>
              <a:gd name="connsiteX1505" fmla="*/ 446876 w 4530360"/>
              <a:gd name="connsiteY1505" fmla="*/ 1195618 h 3166709"/>
              <a:gd name="connsiteX1506" fmla="*/ 428388 w 4530360"/>
              <a:gd name="connsiteY1506" fmla="*/ 1177127 h 3166709"/>
              <a:gd name="connsiteX1507" fmla="*/ 446876 w 4530360"/>
              <a:gd name="connsiteY1507" fmla="*/ 1158637 h 3166709"/>
              <a:gd name="connsiteX1508" fmla="*/ 2819041 w 4530360"/>
              <a:gd name="connsiteY1508" fmla="*/ 1154061 h 3166709"/>
              <a:gd name="connsiteX1509" fmla="*/ 2842106 w 4530360"/>
              <a:gd name="connsiteY1509" fmla="*/ 1177129 h 3166709"/>
              <a:gd name="connsiteX1510" fmla="*/ 2819041 w 4530360"/>
              <a:gd name="connsiteY1510" fmla="*/ 1200194 h 3166709"/>
              <a:gd name="connsiteX1511" fmla="*/ 2795973 w 4530360"/>
              <a:gd name="connsiteY1511" fmla="*/ 1177129 h 3166709"/>
              <a:gd name="connsiteX1512" fmla="*/ 2819041 w 4530360"/>
              <a:gd name="connsiteY1512" fmla="*/ 1154061 h 3166709"/>
              <a:gd name="connsiteX1513" fmla="*/ 595160 w 4530360"/>
              <a:gd name="connsiteY1513" fmla="*/ 1148385 h 3166709"/>
              <a:gd name="connsiteX1514" fmla="*/ 623904 w 4530360"/>
              <a:gd name="connsiteY1514" fmla="*/ 1177126 h 3166709"/>
              <a:gd name="connsiteX1515" fmla="*/ 595160 w 4530360"/>
              <a:gd name="connsiteY1515" fmla="*/ 1205869 h 3166709"/>
              <a:gd name="connsiteX1516" fmla="*/ 566420 w 4530360"/>
              <a:gd name="connsiteY1516" fmla="*/ 1177126 h 3166709"/>
              <a:gd name="connsiteX1517" fmla="*/ 595160 w 4530360"/>
              <a:gd name="connsiteY1517" fmla="*/ 1148385 h 3166709"/>
              <a:gd name="connsiteX1518" fmla="*/ 2670939 w 4530360"/>
              <a:gd name="connsiteY1518" fmla="*/ 1143442 h 3166709"/>
              <a:gd name="connsiteX1519" fmla="*/ 2704623 w 4530360"/>
              <a:gd name="connsiteY1519" fmla="*/ 1177127 h 3166709"/>
              <a:gd name="connsiteX1520" fmla="*/ 2670939 w 4530360"/>
              <a:gd name="connsiteY1520" fmla="*/ 1210811 h 3166709"/>
              <a:gd name="connsiteX1521" fmla="*/ 2637254 w 4530360"/>
              <a:gd name="connsiteY1521" fmla="*/ 1177127 h 3166709"/>
              <a:gd name="connsiteX1522" fmla="*/ 2670939 w 4530360"/>
              <a:gd name="connsiteY1522" fmla="*/ 1143442 h 3166709"/>
              <a:gd name="connsiteX1523" fmla="*/ 743447 w 4530360"/>
              <a:gd name="connsiteY1523" fmla="*/ 1136669 h 3166709"/>
              <a:gd name="connsiteX1524" fmla="*/ 784088 w 4530360"/>
              <a:gd name="connsiteY1524" fmla="*/ 1177311 h 3166709"/>
              <a:gd name="connsiteX1525" fmla="*/ 743447 w 4530360"/>
              <a:gd name="connsiteY1525" fmla="*/ 1217951 h 3166709"/>
              <a:gd name="connsiteX1526" fmla="*/ 702808 w 4530360"/>
              <a:gd name="connsiteY1526" fmla="*/ 1177311 h 3166709"/>
              <a:gd name="connsiteX1527" fmla="*/ 743447 w 4530360"/>
              <a:gd name="connsiteY1527" fmla="*/ 1136669 h 3166709"/>
              <a:gd name="connsiteX1528" fmla="*/ 2522655 w 4530360"/>
              <a:gd name="connsiteY1528" fmla="*/ 1130810 h 3166709"/>
              <a:gd name="connsiteX1529" fmla="*/ 2569153 w 4530360"/>
              <a:gd name="connsiteY1529" fmla="*/ 1177311 h 3166709"/>
              <a:gd name="connsiteX1530" fmla="*/ 2522655 w 4530360"/>
              <a:gd name="connsiteY1530" fmla="*/ 1223809 h 3166709"/>
              <a:gd name="connsiteX1531" fmla="*/ 2476154 w 4530360"/>
              <a:gd name="connsiteY1531" fmla="*/ 1177311 h 3166709"/>
              <a:gd name="connsiteX1532" fmla="*/ 2522655 w 4530360"/>
              <a:gd name="connsiteY1532" fmla="*/ 1130810 h 3166709"/>
              <a:gd name="connsiteX1533" fmla="*/ 891549 w 4530360"/>
              <a:gd name="connsiteY1533" fmla="*/ 1122938 h 3166709"/>
              <a:gd name="connsiteX1534" fmla="*/ 945736 w 4530360"/>
              <a:gd name="connsiteY1534" fmla="*/ 1177126 h 3166709"/>
              <a:gd name="connsiteX1535" fmla="*/ 891549 w 4530360"/>
              <a:gd name="connsiteY1535" fmla="*/ 1231314 h 3166709"/>
              <a:gd name="connsiteX1536" fmla="*/ 837362 w 4530360"/>
              <a:gd name="connsiteY1536" fmla="*/ 1177126 h 3166709"/>
              <a:gd name="connsiteX1537" fmla="*/ 891549 w 4530360"/>
              <a:gd name="connsiteY1537" fmla="*/ 1122938 h 3166709"/>
              <a:gd name="connsiteX1538" fmla="*/ 4379877 w 4530360"/>
              <a:gd name="connsiteY1538" fmla="*/ 1119277 h 3166709"/>
              <a:gd name="connsiteX1539" fmla="*/ 4380794 w 4530360"/>
              <a:gd name="connsiteY1539" fmla="*/ 1120192 h 3166709"/>
              <a:gd name="connsiteX1540" fmla="*/ 4379877 w 4530360"/>
              <a:gd name="connsiteY1540" fmla="*/ 1121109 h 3166709"/>
              <a:gd name="connsiteX1541" fmla="*/ 4378962 w 4530360"/>
              <a:gd name="connsiteY1541" fmla="*/ 1120192 h 3166709"/>
              <a:gd name="connsiteX1542" fmla="*/ 4379877 w 4530360"/>
              <a:gd name="connsiteY1542" fmla="*/ 1119277 h 3166709"/>
              <a:gd name="connsiteX1543" fmla="*/ 4231594 w 4530360"/>
              <a:gd name="connsiteY1543" fmla="*/ 1116532 h 3166709"/>
              <a:gd name="connsiteX1544" fmla="*/ 4235255 w 4530360"/>
              <a:gd name="connsiteY1544" fmla="*/ 1120194 h 3166709"/>
              <a:gd name="connsiteX1545" fmla="*/ 4231594 w 4530360"/>
              <a:gd name="connsiteY1545" fmla="*/ 1123855 h 3166709"/>
              <a:gd name="connsiteX1546" fmla="*/ 4227932 w 4530360"/>
              <a:gd name="connsiteY1546" fmla="*/ 1120194 h 3166709"/>
              <a:gd name="connsiteX1547" fmla="*/ 4231594 w 4530360"/>
              <a:gd name="connsiteY1547" fmla="*/ 1116532 h 3166709"/>
              <a:gd name="connsiteX1548" fmla="*/ 2374369 w 4530360"/>
              <a:gd name="connsiteY1548" fmla="*/ 1116348 h 3166709"/>
              <a:gd name="connsiteX1549" fmla="*/ 2435147 w 4530360"/>
              <a:gd name="connsiteY1549" fmla="*/ 1177127 h 3166709"/>
              <a:gd name="connsiteX1550" fmla="*/ 2374369 w 4530360"/>
              <a:gd name="connsiteY1550" fmla="*/ 1237905 h 3166709"/>
              <a:gd name="connsiteX1551" fmla="*/ 2313590 w 4530360"/>
              <a:gd name="connsiteY1551" fmla="*/ 1177127 h 3166709"/>
              <a:gd name="connsiteX1552" fmla="*/ 2374369 w 4530360"/>
              <a:gd name="connsiteY1552" fmla="*/ 1116348 h 3166709"/>
              <a:gd name="connsiteX1553" fmla="*/ 2155787 w 4530360"/>
              <a:gd name="connsiteY1553" fmla="*/ 1116165 h 3166709"/>
              <a:gd name="connsiteX1554" fmla="*/ 2159813 w 4530360"/>
              <a:gd name="connsiteY1554" fmla="*/ 1120192 h 3166709"/>
              <a:gd name="connsiteX1555" fmla="*/ 2155787 w 4530360"/>
              <a:gd name="connsiteY1555" fmla="*/ 1124220 h 3166709"/>
              <a:gd name="connsiteX1556" fmla="*/ 2151758 w 4530360"/>
              <a:gd name="connsiteY1556" fmla="*/ 1120192 h 3166709"/>
              <a:gd name="connsiteX1557" fmla="*/ 2155787 w 4530360"/>
              <a:gd name="connsiteY1557" fmla="*/ 1116165 h 3166709"/>
              <a:gd name="connsiteX1558" fmla="*/ 4083307 w 4530360"/>
              <a:gd name="connsiteY1558" fmla="*/ 1112871 h 3166709"/>
              <a:gd name="connsiteX1559" fmla="*/ 4090629 w 4530360"/>
              <a:gd name="connsiteY1559" fmla="*/ 1120194 h 3166709"/>
              <a:gd name="connsiteX1560" fmla="*/ 4083307 w 4530360"/>
              <a:gd name="connsiteY1560" fmla="*/ 1127516 h 3166709"/>
              <a:gd name="connsiteX1561" fmla="*/ 4075984 w 4530360"/>
              <a:gd name="connsiteY1561" fmla="*/ 1120194 h 3166709"/>
              <a:gd name="connsiteX1562" fmla="*/ 4083307 w 4530360"/>
              <a:gd name="connsiteY1562" fmla="*/ 1112871 h 3166709"/>
              <a:gd name="connsiteX1563" fmla="*/ 2304071 w 4530360"/>
              <a:gd name="connsiteY1563" fmla="*/ 1112321 h 3166709"/>
              <a:gd name="connsiteX1564" fmla="*/ 2311943 w 4530360"/>
              <a:gd name="connsiteY1564" fmla="*/ 1120194 h 3166709"/>
              <a:gd name="connsiteX1565" fmla="*/ 2304071 w 4530360"/>
              <a:gd name="connsiteY1565" fmla="*/ 1128066 h 3166709"/>
              <a:gd name="connsiteX1566" fmla="*/ 2296198 w 4530360"/>
              <a:gd name="connsiteY1566" fmla="*/ 1120194 h 3166709"/>
              <a:gd name="connsiteX1567" fmla="*/ 2304071 w 4530360"/>
              <a:gd name="connsiteY1567" fmla="*/ 1112321 h 3166709"/>
              <a:gd name="connsiteX1568" fmla="*/ 3935023 w 4530360"/>
              <a:gd name="connsiteY1568" fmla="*/ 1109025 h 3166709"/>
              <a:gd name="connsiteX1569" fmla="*/ 3946189 w 4530360"/>
              <a:gd name="connsiteY1569" fmla="*/ 1120192 h 3166709"/>
              <a:gd name="connsiteX1570" fmla="*/ 3935023 w 4530360"/>
              <a:gd name="connsiteY1570" fmla="*/ 1131360 h 3166709"/>
              <a:gd name="connsiteX1571" fmla="*/ 3923856 w 4530360"/>
              <a:gd name="connsiteY1571" fmla="*/ 1120192 h 3166709"/>
              <a:gd name="connsiteX1572" fmla="*/ 3935023 w 4530360"/>
              <a:gd name="connsiteY1572" fmla="*/ 1109025 h 3166709"/>
              <a:gd name="connsiteX1573" fmla="*/ 2452355 w 4530360"/>
              <a:gd name="connsiteY1573" fmla="*/ 1108293 h 3166709"/>
              <a:gd name="connsiteX1574" fmla="*/ 2464254 w 4530360"/>
              <a:gd name="connsiteY1574" fmla="*/ 1120192 h 3166709"/>
              <a:gd name="connsiteX1575" fmla="*/ 2452355 w 4530360"/>
              <a:gd name="connsiteY1575" fmla="*/ 1132093 h 3166709"/>
              <a:gd name="connsiteX1576" fmla="*/ 2440456 w 4530360"/>
              <a:gd name="connsiteY1576" fmla="*/ 1120192 h 3166709"/>
              <a:gd name="connsiteX1577" fmla="*/ 2452355 w 4530360"/>
              <a:gd name="connsiteY1577" fmla="*/ 1108293 h 3166709"/>
              <a:gd name="connsiteX1578" fmla="*/ 2600456 w 4530360"/>
              <a:gd name="connsiteY1578" fmla="*/ 1104083 h 3166709"/>
              <a:gd name="connsiteX1579" fmla="*/ 2616566 w 4530360"/>
              <a:gd name="connsiteY1579" fmla="*/ 1120193 h 3166709"/>
              <a:gd name="connsiteX1580" fmla="*/ 2600456 w 4530360"/>
              <a:gd name="connsiteY1580" fmla="*/ 1136303 h 3166709"/>
              <a:gd name="connsiteX1581" fmla="*/ 2584346 w 4530360"/>
              <a:gd name="connsiteY1581" fmla="*/ 1120193 h 3166709"/>
              <a:gd name="connsiteX1582" fmla="*/ 2600456 w 4530360"/>
              <a:gd name="connsiteY1582" fmla="*/ 1104083 h 3166709"/>
              <a:gd name="connsiteX1583" fmla="*/ 3638451 w 4530360"/>
              <a:gd name="connsiteY1583" fmla="*/ 1100787 h 3166709"/>
              <a:gd name="connsiteX1584" fmla="*/ 3657857 w 4530360"/>
              <a:gd name="connsiteY1584" fmla="*/ 1120191 h 3166709"/>
              <a:gd name="connsiteX1585" fmla="*/ 3638451 w 4530360"/>
              <a:gd name="connsiteY1585" fmla="*/ 1139597 h 3166709"/>
              <a:gd name="connsiteX1586" fmla="*/ 3619047 w 4530360"/>
              <a:gd name="connsiteY1586" fmla="*/ 1120191 h 3166709"/>
              <a:gd name="connsiteX1587" fmla="*/ 3638451 w 4530360"/>
              <a:gd name="connsiteY1587" fmla="*/ 1100787 h 3166709"/>
              <a:gd name="connsiteX1588" fmla="*/ 2748743 w 4530360"/>
              <a:gd name="connsiteY1588" fmla="*/ 1100422 h 3166709"/>
              <a:gd name="connsiteX1589" fmla="*/ 2768514 w 4530360"/>
              <a:gd name="connsiteY1589" fmla="*/ 1120194 h 3166709"/>
              <a:gd name="connsiteX1590" fmla="*/ 2748743 w 4530360"/>
              <a:gd name="connsiteY1590" fmla="*/ 1139965 h 3166709"/>
              <a:gd name="connsiteX1591" fmla="*/ 2728971 w 4530360"/>
              <a:gd name="connsiteY1591" fmla="*/ 1120194 h 3166709"/>
              <a:gd name="connsiteX1592" fmla="*/ 2748743 w 4530360"/>
              <a:gd name="connsiteY1592" fmla="*/ 1100422 h 3166709"/>
              <a:gd name="connsiteX1593" fmla="*/ 3490167 w 4530360"/>
              <a:gd name="connsiteY1593" fmla="*/ 1097493 h 3166709"/>
              <a:gd name="connsiteX1594" fmla="*/ 3512867 w 4530360"/>
              <a:gd name="connsiteY1594" fmla="*/ 1120194 h 3166709"/>
              <a:gd name="connsiteX1595" fmla="*/ 3490167 w 4530360"/>
              <a:gd name="connsiteY1595" fmla="*/ 1142894 h 3166709"/>
              <a:gd name="connsiteX1596" fmla="*/ 3467466 w 4530360"/>
              <a:gd name="connsiteY1596" fmla="*/ 1120194 h 3166709"/>
              <a:gd name="connsiteX1597" fmla="*/ 3490167 w 4530360"/>
              <a:gd name="connsiteY1597" fmla="*/ 1097493 h 3166709"/>
              <a:gd name="connsiteX1598" fmla="*/ 2897027 w 4530360"/>
              <a:gd name="connsiteY1598" fmla="*/ 1097126 h 3166709"/>
              <a:gd name="connsiteX1599" fmla="*/ 2920094 w 4530360"/>
              <a:gd name="connsiteY1599" fmla="*/ 1120192 h 3166709"/>
              <a:gd name="connsiteX1600" fmla="*/ 2897027 w 4530360"/>
              <a:gd name="connsiteY1600" fmla="*/ 1143259 h 3166709"/>
              <a:gd name="connsiteX1601" fmla="*/ 2873961 w 4530360"/>
              <a:gd name="connsiteY1601" fmla="*/ 1120192 h 3166709"/>
              <a:gd name="connsiteX1602" fmla="*/ 2897027 w 4530360"/>
              <a:gd name="connsiteY1602" fmla="*/ 1097126 h 3166709"/>
              <a:gd name="connsiteX1603" fmla="*/ 3341883 w 4530360"/>
              <a:gd name="connsiteY1603" fmla="*/ 1095479 h 3166709"/>
              <a:gd name="connsiteX1604" fmla="*/ 3366595 w 4530360"/>
              <a:gd name="connsiteY1604" fmla="*/ 1120194 h 3166709"/>
              <a:gd name="connsiteX1605" fmla="*/ 3341883 w 4530360"/>
              <a:gd name="connsiteY1605" fmla="*/ 1144906 h 3166709"/>
              <a:gd name="connsiteX1606" fmla="*/ 3317168 w 4530360"/>
              <a:gd name="connsiteY1606" fmla="*/ 1120194 h 3166709"/>
              <a:gd name="connsiteX1607" fmla="*/ 3341883 w 4530360"/>
              <a:gd name="connsiteY1607" fmla="*/ 1095479 h 3166709"/>
              <a:gd name="connsiteX1608" fmla="*/ 3045313 w 4530360"/>
              <a:gd name="connsiteY1608" fmla="*/ 1095479 h 3166709"/>
              <a:gd name="connsiteX1609" fmla="*/ 3070025 w 4530360"/>
              <a:gd name="connsiteY1609" fmla="*/ 1120194 h 3166709"/>
              <a:gd name="connsiteX1610" fmla="*/ 3045313 w 4530360"/>
              <a:gd name="connsiteY1610" fmla="*/ 1144906 h 3166709"/>
              <a:gd name="connsiteX1611" fmla="*/ 3020598 w 4530360"/>
              <a:gd name="connsiteY1611" fmla="*/ 1120194 h 3166709"/>
              <a:gd name="connsiteX1612" fmla="*/ 3045313 w 4530360"/>
              <a:gd name="connsiteY1612" fmla="*/ 1095479 h 3166709"/>
              <a:gd name="connsiteX1613" fmla="*/ 3193599 w 4530360"/>
              <a:gd name="connsiteY1613" fmla="*/ 1094747 h 3166709"/>
              <a:gd name="connsiteX1614" fmla="*/ 3219044 w 4530360"/>
              <a:gd name="connsiteY1614" fmla="*/ 1120194 h 3166709"/>
              <a:gd name="connsiteX1615" fmla="*/ 3193599 w 4530360"/>
              <a:gd name="connsiteY1615" fmla="*/ 1145639 h 3166709"/>
              <a:gd name="connsiteX1616" fmla="*/ 3168152 w 4530360"/>
              <a:gd name="connsiteY1616" fmla="*/ 1120194 h 3166709"/>
              <a:gd name="connsiteX1617" fmla="*/ 3193599 w 4530360"/>
              <a:gd name="connsiteY1617" fmla="*/ 1094747 h 3166709"/>
              <a:gd name="connsiteX1618" fmla="*/ 2084842 w 4530360"/>
              <a:gd name="connsiteY1618" fmla="*/ 1082512 h 3166709"/>
              <a:gd name="connsiteX1619" fmla="*/ 2083256 w 4530360"/>
              <a:gd name="connsiteY1619" fmla="*/ 1084864 h 3166709"/>
              <a:gd name="connsiteX1620" fmla="*/ 2086927 w 4530360"/>
              <a:gd name="connsiteY1620" fmla="*/ 1085606 h 3166709"/>
              <a:gd name="connsiteX1621" fmla="*/ 1205329 w 4530360"/>
              <a:gd name="connsiteY1621" fmla="*/ 1070272 h 3166709"/>
              <a:gd name="connsiteX1622" fmla="*/ 1192312 w 4530360"/>
              <a:gd name="connsiteY1622" fmla="*/ 1092481 h 3166709"/>
              <a:gd name="connsiteX1623" fmla="*/ 1221393 w 4530360"/>
              <a:gd name="connsiteY1623" fmla="*/ 1098354 h 3166709"/>
              <a:gd name="connsiteX1624" fmla="*/ 1248566 w 4530360"/>
              <a:gd name="connsiteY1624" fmla="*/ 1116675 h 3166709"/>
              <a:gd name="connsiteX1625" fmla="*/ 1251745 w 4530360"/>
              <a:gd name="connsiteY1625" fmla="*/ 1121390 h 3166709"/>
              <a:gd name="connsiteX1626" fmla="*/ 1263390 w 4530360"/>
              <a:gd name="connsiteY1626" fmla="*/ 1104118 h 3166709"/>
              <a:gd name="connsiteX1627" fmla="*/ 1271312 w 4530360"/>
              <a:gd name="connsiteY1627" fmla="*/ 1098777 h 3166709"/>
              <a:gd name="connsiteX1628" fmla="*/ 1262256 w 4530360"/>
              <a:gd name="connsiteY1628" fmla="*/ 1100605 h 3166709"/>
              <a:gd name="connsiteX1629" fmla="*/ 1211643 w 4530360"/>
              <a:gd name="connsiteY1629" fmla="*/ 1079639 h 3166709"/>
              <a:gd name="connsiteX1630" fmla="*/ 1327933 w 4530360"/>
              <a:gd name="connsiteY1630" fmla="*/ 1043284 h 3166709"/>
              <a:gd name="connsiteX1631" fmla="*/ 1313332 w 4530360"/>
              <a:gd name="connsiteY1631" fmla="*/ 1078534 h 3166709"/>
              <a:gd name="connsiteX1632" fmla="*/ 1336402 w 4530360"/>
              <a:gd name="connsiteY1632" fmla="*/ 1073876 h 3166709"/>
              <a:gd name="connsiteX1633" fmla="*/ 1342280 w 4530360"/>
              <a:gd name="connsiteY1633" fmla="*/ 1075063 h 3166709"/>
              <a:gd name="connsiteX1634" fmla="*/ 1331772 w 4530360"/>
              <a:gd name="connsiteY1634" fmla="*/ 1062302 h 3166709"/>
              <a:gd name="connsiteX1635" fmla="*/ 224454 w 4530360"/>
              <a:gd name="connsiteY1635" fmla="*/ 1027010 h 3166709"/>
              <a:gd name="connsiteX1636" fmla="*/ 226467 w 4530360"/>
              <a:gd name="connsiteY1636" fmla="*/ 1029025 h 3166709"/>
              <a:gd name="connsiteX1637" fmla="*/ 224454 w 4530360"/>
              <a:gd name="connsiteY1637" fmla="*/ 1031037 h 3166709"/>
              <a:gd name="connsiteX1638" fmla="*/ 222439 w 4530360"/>
              <a:gd name="connsiteY1638" fmla="*/ 1029025 h 3166709"/>
              <a:gd name="connsiteX1639" fmla="*/ 224454 w 4530360"/>
              <a:gd name="connsiteY1639" fmla="*/ 1027010 h 3166709"/>
              <a:gd name="connsiteX1640" fmla="*/ 3338037 w 4530360"/>
              <a:gd name="connsiteY1640" fmla="*/ 1026645 h 3166709"/>
              <a:gd name="connsiteX1641" fmla="*/ 3340418 w 4530360"/>
              <a:gd name="connsiteY1641" fmla="*/ 1029025 h 3166709"/>
              <a:gd name="connsiteX1642" fmla="*/ 3338037 w 4530360"/>
              <a:gd name="connsiteY1642" fmla="*/ 1031404 h 3166709"/>
              <a:gd name="connsiteX1643" fmla="*/ 3335657 w 4530360"/>
              <a:gd name="connsiteY1643" fmla="*/ 1029025 h 3166709"/>
              <a:gd name="connsiteX1644" fmla="*/ 3338037 w 4530360"/>
              <a:gd name="connsiteY1644" fmla="*/ 1026645 h 3166709"/>
              <a:gd name="connsiteX1645" fmla="*/ 372738 w 4530360"/>
              <a:gd name="connsiteY1645" fmla="*/ 1022434 h 3166709"/>
              <a:gd name="connsiteX1646" fmla="*/ 379329 w 4530360"/>
              <a:gd name="connsiteY1646" fmla="*/ 1029025 h 3166709"/>
              <a:gd name="connsiteX1647" fmla="*/ 372738 w 4530360"/>
              <a:gd name="connsiteY1647" fmla="*/ 1035615 h 3166709"/>
              <a:gd name="connsiteX1648" fmla="*/ 366148 w 4530360"/>
              <a:gd name="connsiteY1648" fmla="*/ 1029025 h 3166709"/>
              <a:gd name="connsiteX1649" fmla="*/ 372738 w 4530360"/>
              <a:gd name="connsiteY1649" fmla="*/ 1022434 h 3166709"/>
              <a:gd name="connsiteX1650" fmla="*/ 3189753 w 4530360"/>
              <a:gd name="connsiteY1650" fmla="*/ 1021702 h 3166709"/>
              <a:gd name="connsiteX1651" fmla="*/ 3197075 w 4530360"/>
              <a:gd name="connsiteY1651" fmla="*/ 1029025 h 3166709"/>
              <a:gd name="connsiteX1652" fmla="*/ 3189753 w 4530360"/>
              <a:gd name="connsiteY1652" fmla="*/ 1036347 h 3166709"/>
              <a:gd name="connsiteX1653" fmla="*/ 3182430 w 4530360"/>
              <a:gd name="connsiteY1653" fmla="*/ 1029025 h 3166709"/>
              <a:gd name="connsiteX1654" fmla="*/ 3189753 w 4530360"/>
              <a:gd name="connsiteY1654" fmla="*/ 1021702 h 3166709"/>
              <a:gd name="connsiteX1655" fmla="*/ 521019 w 4530360"/>
              <a:gd name="connsiteY1655" fmla="*/ 1015479 h 3166709"/>
              <a:gd name="connsiteX1656" fmla="*/ 534567 w 4530360"/>
              <a:gd name="connsiteY1656" fmla="*/ 1029025 h 3166709"/>
              <a:gd name="connsiteX1657" fmla="*/ 521019 w 4530360"/>
              <a:gd name="connsiteY1657" fmla="*/ 1042573 h 3166709"/>
              <a:gd name="connsiteX1658" fmla="*/ 507471 w 4530360"/>
              <a:gd name="connsiteY1658" fmla="*/ 1029025 h 3166709"/>
              <a:gd name="connsiteX1659" fmla="*/ 521019 w 4530360"/>
              <a:gd name="connsiteY1659" fmla="*/ 1015479 h 3166709"/>
              <a:gd name="connsiteX1660" fmla="*/ 3041466 w 4530360"/>
              <a:gd name="connsiteY1660" fmla="*/ 1014197 h 3166709"/>
              <a:gd name="connsiteX1661" fmla="*/ 3056294 w 4530360"/>
              <a:gd name="connsiteY1661" fmla="*/ 1029025 h 3166709"/>
              <a:gd name="connsiteX1662" fmla="*/ 3041466 w 4530360"/>
              <a:gd name="connsiteY1662" fmla="*/ 1043853 h 3166709"/>
              <a:gd name="connsiteX1663" fmla="*/ 3026638 w 4530360"/>
              <a:gd name="connsiteY1663" fmla="*/ 1029025 h 3166709"/>
              <a:gd name="connsiteX1664" fmla="*/ 3041466 w 4530360"/>
              <a:gd name="connsiteY1664" fmla="*/ 1014197 h 3166709"/>
              <a:gd name="connsiteX1665" fmla="*/ 669303 w 4530360"/>
              <a:gd name="connsiteY1665" fmla="*/ 1006324 h 3166709"/>
              <a:gd name="connsiteX1666" fmla="*/ 692007 w 4530360"/>
              <a:gd name="connsiteY1666" fmla="*/ 1029025 h 3166709"/>
              <a:gd name="connsiteX1667" fmla="*/ 669303 w 4530360"/>
              <a:gd name="connsiteY1667" fmla="*/ 1051725 h 3166709"/>
              <a:gd name="connsiteX1668" fmla="*/ 646602 w 4530360"/>
              <a:gd name="connsiteY1668" fmla="*/ 1029025 h 3166709"/>
              <a:gd name="connsiteX1669" fmla="*/ 669303 w 4530360"/>
              <a:gd name="connsiteY1669" fmla="*/ 1006324 h 3166709"/>
              <a:gd name="connsiteX1670" fmla="*/ 2893182 w 4530360"/>
              <a:gd name="connsiteY1670" fmla="*/ 1005227 h 3166709"/>
              <a:gd name="connsiteX1671" fmla="*/ 2916982 w 4530360"/>
              <a:gd name="connsiteY1671" fmla="*/ 1029025 h 3166709"/>
              <a:gd name="connsiteX1672" fmla="*/ 2893182 w 4530360"/>
              <a:gd name="connsiteY1672" fmla="*/ 1052825 h 3166709"/>
              <a:gd name="connsiteX1673" fmla="*/ 2869384 w 4530360"/>
              <a:gd name="connsiteY1673" fmla="*/ 1029025 h 3166709"/>
              <a:gd name="connsiteX1674" fmla="*/ 2893182 w 4530360"/>
              <a:gd name="connsiteY1674" fmla="*/ 1005227 h 3166709"/>
              <a:gd name="connsiteX1675" fmla="*/ 2744897 w 4530360"/>
              <a:gd name="connsiteY1675" fmla="*/ 994425 h 3166709"/>
              <a:gd name="connsiteX1676" fmla="*/ 2779498 w 4530360"/>
              <a:gd name="connsiteY1676" fmla="*/ 1029025 h 3166709"/>
              <a:gd name="connsiteX1677" fmla="*/ 2744897 w 4530360"/>
              <a:gd name="connsiteY1677" fmla="*/ 1063624 h 3166709"/>
              <a:gd name="connsiteX1678" fmla="*/ 2710297 w 4530360"/>
              <a:gd name="connsiteY1678" fmla="*/ 1029025 h 3166709"/>
              <a:gd name="connsiteX1679" fmla="*/ 2744897 w 4530360"/>
              <a:gd name="connsiteY1679" fmla="*/ 994425 h 3166709"/>
              <a:gd name="connsiteX1680" fmla="*/ 965689 w 4530360"/>
              <a:gd name="connsiteY1680" fmla="*/ 984173 h 3166709"/>
              <a:gd name="connsiteX1681" fmla="*/ 1010539 w 4530360"/>
              <a:gd name="connsiteY1681" fmla="*/ 1029024 h 3166709"/>
              <a:gd name="connsiteX1682" fmla="*/ 965689 w 4530360"/>
              <a:gd name="connsiteY1682" fmla="*/ 1073875 h 3166709"/>
              <a:gd name="connsiteX1683" fmla="*/ 920839 w 4530360"/>
              <a:gd name="connsiteY1683" fmla="*/ 1029024 h 3166709"/>
              <a:gd name="connsiteX1684" fmla="*/ 965689 w 4530360"/>
              <a:gd name="connsiteY1684" fmla="*/ 984173 h 3166709"/>
              <a:gd name="connsiteX1685" fmla="*/ 2596798 w 4530360"/>
              <a:gd name="connsiteY1685" fmla="*/ 982526 h 3166709"/>
              <a:gd name="connsiteX1686" fmla="*/ 2643296 w 4530360"/>
              <a:gd name="connsiteY1686" fmla="*/ 1029025 h 3166709"/>
              <a:gd name="connsiteX1687" fmla="*/ 2596798 w 4530360"/>
              <a:gd name="connsiteY1687" fmla="*/ 1075525 h 3166709"/>
              <a:gd name="connsiteX1688" fmla="*/ 2550297 w 4530360"/>
              <a:gd name="connsiteY1688" fmla="*/ 1029025 h 3166709"/>
              <a:gd name="connsiteX1689" fmla="*/ 2596798 w 4530360"/>
              <a:gd name="connsiteY1689" fmla="*/ 982526 h 3166709"/>
              <a:gd name="connsiteX1690" fmla="*/ 4157452 w 4530360"/>
              <a:gd name="connsiteY1690" fmla="*/ 971175 h 3166709"/>
              <a:gd name="connsiteX1691" fmla="*/ 4158184 w 4530360"/>
              <a:gd name="connsiteY1691" fmla="*/ 971908 h 3166709"/>
              <a:gd name="connsiteX1692" fmla="*/ 4157452 w 4530360"/>
              <a:gd name="connsiteY1692" fmla="*/ 972640 h 3166709"/>
              <a:gd name="connsiteX1693" fmla="*/ 4156719 w 4530360"/>
              <a:gd name="connsiteY1693" fmla="*/ 971908 h 3166709"/>
              <a:gd name="connsiteX1694" fmla="*/ 4157452 w 4530360"/>
              <a:gd name="connsiteY1694" fmla="*/ 971175 h 3166709"/>
              <a:gd name="connsiteX1695" fmla="*/ 2229927 w 4530360"/>
              <a:gd name="connsiteY1695" fmla="*/ 970260 h 3166709"/>
              <a:gd name="connsiteX1696" fmla="*/ 2231574 w 4530360"/>
              <a:gd name="connsiteY1696" fmla="*/ 971907 h 3166709"/>
              <a:gd name="connsiteX1697" fmla="*/ 2229927 w 4530360"/>
              <a:gd name="connsiteY1697" fmla="*/ 973554 h 3166709"/>
              <a:gd name="connsiteX1698" fmla="*/ 2228280 w 4530360"/>
              <a:gd name="connsiteY1698" fmla="*/ 971907 h 3166709"/>
              <a:gd name="connsiteX1699" fmla="*/ 2229927 w 4530360"/>
              <a:gd name="connsiteY1699" fmla="*/ 970260 h 3166709"/>
              <a:gd name="connsiteX1700" fmla="*/ 4009165 w 4530360"/>
              <a:gd name="connsiteY1700" fmla="*/ 969528 h 3166709"/>
              <a:gd name="connsiteX1701" fmla="*/ 4011546 w 4530360"/>
              <a:gd name="connsiteY1701" fmla="*/ 971908 h 3166709"/>
              <a:gd name="connsiteX1702" fmla="*/ 4009165 w 4530360"/>
              <a:gd name="connsiteY1702" fmla="*/ 974287 h 3166709"/>
              <a:gd name="connsiteX1703" fmla="*/ 4006785 w 4530360"/>
              <a:gd name="connsiteY1703" fmla="*/ 971908 h 3166709"/>
              <a:gd name="connsiteX1704" fmla="*/ 4009165 w 4530360"/>
              <a:gd name="connsiteY1704" fmla="*/ 969528 h 3166709"/>
              <a:gd name="connsiteX1705" fmla="*/ 2448509 w 4530360"/>
              <a:gd name="connsiteY1705" fmla="*/ 969345 h 3166709"/>
              <a:gd name="connsiteX1706" fmla="*/ 2508190 w 4530360"/>
              <a:gd name="connsiteY1706" fmla="*/ 1029024 h 3166709"/>
              <a:gd name="connsiteX1707" fmla="*/ 2448509 w 4530360"/>
              <a:gd name="connsiteY1707" fmla="*/ 1088705 h 3166709"/>
              <a:gd name="connsiteX1708" fmla="*/ 2388830 w 4530360"/>
              <a:gd name="connsiteY1708" fmla="*/ 1029024 h 3166709"/>
              <a:gd name="connsiteX1709" fmla="*/ 2448509 w 4530360"/>
              <a:gd name="connsiteY1709" fmla="*/ 969345 h 3166709"/>
              <a:gd name="connsiteX1710" fmla="*/ 2378213 w 4530360"/>
              <a:gd name="connsiteY1710" fmla="*/ 968246 h 3166709"/>
              <a:gd name="connsiteX1711" fmla="*/ 2381874 w 4530360"/>
              <a:gd name="connsiteY1711" fmla="*/ 971908 h 3166709"/>
              <a:gd name="connsiteX1712" fmla="*/ 2378213 w 4530360"/>
              <a:gd name="connsiteY1712" fmla="*/ 975569 h 3166709"/>
              <a:gd name="connsiteX1713" fmla="*/ 2374551 w 4530360"/>
              <a:gd name="connsiteY1713" fmla="*/ 971908 h 3166709"/>
              <a:gd name="connsiteX1714" fmla="*/ 2378213 w 4530360"/>
              <a:gd name="connsiteY1714" fmla="*/ 968246 h 3166709"/>
              <a:gd name="connsiteX1715" fmla="*/ 2526499 w 4530360"/>
              <a:gd name="connsiteY1715" fmla="*/ 965684 h 3166709"/>
              <a:gd name="connsiteX1716" fmla="*/ 2532722 w 4530360"/>
              <a:gd name="connsiteY1716" fmla="*/ 971910 h 3166709"/>
              <a:gd name="connsiteX1717" fmla="*/ 2526499 w 4530360"/>
              <a:gd name="connsiteY1717" fmla="*/ 978133 h 3166709"/>
              <a:gd name="connsiteX1718" fmla="*/ 2520273 w 4530360"/>
              <a:gd name="connsiteY1718" fmla="*/ 971910 h 3166709"/>
              <a:gd name="connsiteX1719" fmla="*/ 2526499 w 4530360"/>
              <a:gd name="connsiteY1719" fmla="*/ 965684 h 3166709"/>
              <a:gd name="connsiteX1720" fmla="*/ 2674601 w 4530360"/>
              <a:gd name="connsiteY1720" fmla="*/ 963303 h 3166709"/>
              <a:gd name="connsiteX1721" fmla="*/ 2683205 w 4530360"/>
              <a:gd name="connsiteY1721" fmla="*/ 971908 h 3166709"/>
              <a:gd name="connsiteX1722" fmla="*/ 2674601 w 4530360"/>
              <a:gd name="connsiteY1722" fmla="*/ 980512 h 3166709"/>
              <a:gd name="connsiteX1723" fmla="*/ 2665996 w 4530360"/>
              <a:gd name="connsiteY1723" fmla="*/ 971908 h 3166709"/>
              <a:gd name="connsiteX1724" fmla="*/ 2674601 w 4530360"/>
              <a:gd name="connsiteY1724" fmla="*/ 963303 h 3166709"/>
              <a:gd name="connsiteX1725" fmla="*/ 3564311 w 4530360"/>
              <a:gd name="connsiteY1725" fmla="*/ 962388 h 3166709"/>
              <a:gd name="connsiteX1726" fmla="*/ 3573830 w 4530360"/>
              <a:gd name="connsiteY1726" fmla="*/ 971908 h 3166709"/>
              <a:gd name="connsiteX1727" fmla="*/ 3564311 w 4530360"/>
              <a:gd name="connsiteY1727" fmla="*/ 981427 h 3166709"/>
              <a:gd name="connsiteX1728" fmla="*/ 3554791 w 4530360"/>
              <a:gd name="connsiteY1728" fmla="*/ 971908 h 3166709"/>
              <a:gd name="connsiteX1729" fmla="*/ 3564311 w 4530360"/>
              <a:gd name="connsiteY1729" fmla="*/ 962388 h 3166709"/>
              <a:gd name="connsiteX1730" fmla="*/ 2822884 w 4530360"/>
              <a:gd name="connsiteY1730" fmla="*/ 961290 h 3166709"/>
              <a:gd name="connsiteX1731" fmla="*/ 2833503 w 4530360"/>
              <a:gd name="connsiteY1731" fmla="*/ 971909 h 3166709"/>
              <a:gd name="connsiteX1732" fmla="*/ 2822884 w 4530360"/>
              <a:gd name="connsiteY1732" fmla="*/ 982526 h 3166709"/>
              <a:gd name="connsiteX1733" fmla="*/ 2812267 w 4530360"/>
              <a:gd name="connsiteY1733" fmla="*/ 971909 h 3166709"/>
              <a:gd name="connsiteX1734" fmla="*/ 2822884 w 4530360"/>
              <a:gd name="connsiteY1734" fmla="*/ 961290 h 3166709"/>
              <a:gd name="connsiteX1735" fmla="*/ 1628671 w 4530360"/>
              <a:gd name="connsiteY1735" fmla="*/ 960641 h 3166709"/>
              <a:gd name="connsiteX1736" fmla="*/ 1628853 w 4530360"/>
              <a:gd name="connsiteY1736" fmla="*/ 960912 h 3166709"/>
              <a:gd name="connsiteX1737" fmla="*/ 1629002 w 4530360"/>
              <a:gd name="connsiteY1737" fmla="*/ 960691 h 3166709"/>
              <a:gd name="connsiteX1738" fmla="*/ 3416025 w 4530360"/>
              <a:gd name="connsiteY1738" fmla="*/ 960374 h 3166709"/>
              <a:gd name="connsiteX1739" fmla="*/ 3427557 w 4530360"/>
              <a:gd name="connsiteY1739" fmla="*/ 971908 h 3166709"/>
              <a:gd name="connsiteX1740" fmla="*/ 3416025 w 4530360"/>
              <a:gd name="connsiteY1740" fmla="*/ 983440 h 3166709"/>
              <a:gd name="connsiteX1741" fmla="*/ 3404491 w 4530360"/>
              <a:gd name="connsiteY1741" fmla="*/ 971908 h 3166709"/>
              <a:gd name="connsiteX1742" fmla="*/ 3416025 w 4530360"/>
              <a:gd name="connsiteY1742" fmla="*/ 960374 h 3166709"/>
              <a:gd name="connsiteX1743" fmla="*/ 2971169 w 4530360"/>
              <a:gd name="connsiteY1743" fmla="*/ 960009 h 3166709"/>
              <a:gd name="connsiteX1744" fmla="*/ 2983068 w 4530360"/>
              <a:gd name="connsiteY1744" fmla="*/ 971908 h 3166709"/>
              <a:gd name="connsiteX1745" fmla="*/ 2971169 w 4530360"/>
              <a:gd name="connsiteY1745" fmla="*/ 983809 h 3166709"/>
              <a:gd name="connsiteX1746" fmla="*/ 2959270 w 4530360"/>
              <a:gd name="connsiteY1746" fmla="*/ 971908 h 3166709"/>
              <a:gd name="connsiteX1747" fmla="*/ 2971169 w 4530360"/>
              <a:gd name="connsiteY1747" fmla="*/ 960009 h 3166709"/>
              <a:gd name="connsiteX1748" fmla="*/ 3267741 w 4530360"/>
              <a:gd name="connsiteY1748" fmla="*/ 959641 h 3166709"/>
              <a:gd name="connsiteX1749" fmla="*/ 3280005 w 4530360"/>
              <a:gd name="connsiteY1749" fmla="*/ 971907 h 3166709"/>
              <a:gd name="connsiteX1750" fmla="*/ 3267741 w 4530360"/>
              <a:gd name="connsiteY1750" fmla="*/ 984171 h 3166709"/>
              <a:gd name="connsiteX1751" fmla="*/ 3255475 w 4530360"/>
              <a:gd name="connsiteY1751" fmla="*/ 971907 h 3166709"/>
              <a:gd name="connsiteX1752" fmla="*/ 3267741 w 4530360"/>
              <a:gd name="connsiteY1752" fmla="*/ 959641 h 3166709"/>
              <a:gd name="connsiteX1753" fmla="*/ 3119457 w 4530360"/>
              <a:gd name="connsiteY1753" fmla="*/ 959094 h 3166709"/>
              <a:gd name="connsiteX1754" fmla="*/ 3132271 w 4530360"/>
              <a:gd name="connsiteY1754" fmla="*/ 971910 h 3166709"/>
              <a:gd name="connsiteX1755" fmla="*/ 3119457 w 4530360"/>
              <a:gd name="connsiteY1755" fmla="*/ 984724 h 3166709"/>
              <a:gd name="connsiteX1756" fmla="*/ 3106641 w 4530360"/>
              <a:gd name="connsiteY1756" fmla="*/ 971910 h 3166709"/>
              <a:gd name="connsiteX1757" fmla="*/ 3119457 w 4530360"/>
              <a:gd name="connsiteY1757" fmla="*/ 959094 h 3166709"/>
              <a:gd name="connsiteX1758" fmla="*/ 1705917 w 4530360"/>
              <a:gd name="connsiteY1758" fmla="*/ 913977 h 3166709"/>
              <a:gd name="connsiteX1759" fmla="*/ 1697807 w 4530360"/>
              <a:gd name="connsiteY1759" fmla="*/ 926005 h 3166709"/>
              <a:gd name="connsiteX1760" fmla="*/ 1707108 w 4530360"/>
              <a:gd name="connsiteY1760" fmla="*/ 924127 h 3166709"/>
              <a:gd name="connsiteX1761" fmla="*/ 1713651 w 4530360"/>
              <a:gd name="connsiteY1761" fmla="*/ 925448 h 3166709"/>
              <a:gd name="connsiteX1762" fmla="*/ 1856995 w 4530360"/>
              <a:gd name="connsiteY1762" fmla="*/ 913333 h 3166709"/>
              <a:gd name="connsiteX1763" fmla="*/ 1848827 w 4530360"/>
              <a:gd name="connsiteY1763" fmla="*/ 925448 h 3166709"/>
              <a:gd name="connsiteX1764" fmla="*/ 1855371 w 4530360"/>
              <a:gd name="connsiteY1764" fmla="*/ 924127 h 3166709"/>
              <a:gd name="connsiteX1765" fmla="*/ 1865675 w 4530360"/>
              <a:gd name="connsiteY1765" fmla="*/ 926207 h 3166709"/>
              <a:gd name="connsiteX1766" fmla="*/ 1555714 w 4530360"/>
              <a:gd name="connsiteY1766" fmla="*/ 897063 h 3166709"/>
              <a:gd name="connsiteX1767" fmla="*/ 1553170 w 4530360"/>
              <a:gd name="connsiteY1767" fmla="*/ 909670 h 3166709"/>
              <a:gd name="connsiteX1768" fmla="*/ 1530894 w 4530360"/>
              <a:gd name="connsiteY1768" fmla="*/ 936723 h 3166709"/>
              <a:gd name="connsiteX1769" fmla="*/ 1558828 w 4530360"/>
              <a:gd name="connsiteY1769" fmla="*/ 931083 h 3166709"/>
              <a:gd name="connsiteX1770" fmla="*/ 1577489 w 4530360"/>
              <a:gd name="connsiteY1770" fmla="*/ 934851 h 3166709"/>
              <a:gd name="connsiteX1771" fmla="*/ 1558750 w 4530360"/>
              <a:gd name="connsiteY1771" fmla="*/ 912095 h 3166709"/>
              <a:gd name="connsiteX1772" fmla="*/ 2007134 w 4530360"/>
              <a:gd name="connsiteY1772" fmla="*/ 891620 h 3166709"/>
              <a:gd name="connsiteX1773" fmla="*/ 2003058 w 4530360"/>
              <a:gd name="connsiteY1773" fmla="*/ 911809 h 3166709"/>
              <a:gd name="connsiteX1774" fmla="*/ 1987905 w 4530360"/>
              <a:gd name="connsiteY1774" fmla="*/ 933165 h 3166709"/>
              <a:gd name="connsiteX1775" fmla="*/ 2003655 w 4530360"/>
              <a:gd name="connsiteY1775" fmla="*/ 929985 h 3166709"/>
              <a:gd name="connsiteX1776" fmla="*/ 2032688 w 4530360"/>
              <a:gd name="connsiteY1776" fmla="*/ 935847 h 3166709"/>
              <a:gd name="connsiteX1777" fmla="*/ 2010663 w 4530360"/>
              <a:gd name="connsiteY1777" fmla="*/ 909100 h 3166709"/>
              <a:gd name="connsiteX1778" fmla="*/ 150309 w 4530360"/>
              <a:gd name="connsiteY1778" fmla="*/ 880373 h 3166709"/>
              <a:gd name="connsiteX1779" fmla="*/ 150674 w 4530360"/>
              <a:gd name="connsiteY1779" fmla="*/ 880738 h 3166709"/>
              <a:gd name="connsiteX1780" fmla="*/ 150309 w 4530360"/>
              <a:gd name="connsiteY1780" fmla="*/ 881105 h 3166709"/>
              <a:gd name="connsiteX1781" fmla="*/ 149943 w 4530360"/>
              <a:gd name="connsiteY1781" fmla="*/ 880738 h 3166709"/>
              <a:gd name="connsiteX1782" fmla="*/ 150309 w 4530360"/>
              <a:gd name="connsiteY1782" fmla="*/ 880373 h 3166709"/>
              <a:gd name="connsiteX1783" fmla="*/ 3263895 w 4530360"/>
              <a:gd name="connsiteY1783" fmla="*/ 878359 h 3166709"/>
              <a:gd name="connsiteX1784" fmla="*/ 3266274 w 4530360"/>
              <a:gd name="connsiteY1784" fmla="*/ 880739 h 3166709"/>
              <a:gd name="connsiteX1785" fmla="*/ 3263895 w 4530360"/>
              <a:gd name="connsiteY1785" fmla="*/ 883118 h 3166709"/>
              <a:gd name="connsiteX1786" fmla="*/ 3261515 w 4530360"/>
              <a:gd name="connsiteY1786" fmla="*/ 880739 h 3166709"/>
              <a:gd name="connsiteX1787" fmla="*/ 3263895 w 4530360"/>
              <a:gd name="connsiteY1787" fmla="*/ 878359 h 3166709"/>
              <a:gd name="connsiteX1788" fmla="*/ 298599 w 4530360"/>
              <a:gd name="connsiteY1788" fmla="*/ 877444 h 3166709"/>
              <a:gd name="connsiteX1789" fmla="*/ 301894 w 4530360"/>
              <a:gd name="connsiteY1789" fmla="*/ 880738 h 3166709"/>
              <a:gd name="connsiteX1790" fmla="*/ 298599 w 4530360"/>
              <a:gd name="connsiteY1790" fmla="*/ 884034 h 3166709"/>
              <a:gd name="connsiteX1791" fmla="*/ 295302 w 4530360"/>
              <a:gd name="connsiteY1791" fmla="*/ 880738 h 3166709"/>
              <a:gd name="connsiteX1792" fmla="*/ 298599 w 4530360"/>
              <a:gd name="connsiteY1792" fmla="*/ 877444 h 3166709"/>
              <a:gd name="connsiteX1793" fmla="*/ 3115611 w 4530360"/>
              <a:gd name="connsiteY1793" fmla="*/ 873783 h 3166709"/>
              <a:gd name="connsiteX1794" fmla="*/ 3122566 w 4530360"/>
              <a:gd name="connsiteY1794" fmla="*/ 880739 h 3166709"/>
              <a:gd name="connsiteX1795" fmla="*/ 3115611 w 4530360"/>
              <a:gd name="connsiteY1795" fmla="*/ 887696 h 3166709"/>
              <a:gd name="connsiteX1796" fmla="*/ 3108653 w 4530360"/>
              <a:gd name="connsiteY1796" fmla="*/ 880739 h 3166709"/>
              <a:gd name="connsiteX1797" fmla="*/ 3115611 w 4530360"/>
              <a:gd name="connsiteY1797" fmla="*/ 873783 h 3166709"/>
              <a:gd name="connsiteX1798" fmla="*/ 446877 w 4530360"/>
              <a:gd name="connsiteY1798" fmla="*/ 872501 h 3166709"/>
              <a:gd name="connsiteX1799" fmla="*/ 455114 w 4530360"/>
              <a:gd name="connsiteY1799" fmla="*/ 880739 h 3166709"/>
              <a:gd name="connsiteX1800" fmla="*/ 446877 w 4530360"/>
              <a:gd name="connsiteY1800" fmla="*/ 888976 h 3166709"/>
              <a:gd name="connsiteX1801" fmla="*/ 438640 w 4530360"/>
              <a:gd name="connsiteY1801" fmla="*/ 880739 h 3166709"/>
              <a:gd name="connsiteX1802" fmla="*/ 446877 w 4530360"/>
              <a:gd name="connsiteY1802" fmla="*/ 872501 h 3166709"/>
              <a:gd name="connsiteX1803" fmla="*/ 2967324 w 4530360"/>
              <a:gd name="connsiteY1803" fmla="*/ 866827 h 3166709"/>
              <a:gd name="connsiteX1804" fmla="*/ 2981237 w 4530360"/>
              <a:gd name="connsiteY1804" fmla="*/ 880740 h 3166709"/>
              <a:gd name="connsiteX1805" fmla="*/ 2967324 w 4530360"/>
              <a:gd name="connsiteY1805" fmla="*/ 894653 h 3166709"/>
              <a:gd name="connsiteX1806" fmla="*/ 2953411 w 4530360"/>
              <a:gd name="connsiteY1806" fmla="*/ 880740 h 3166709"/>
              <a:gd name="connsiteX1807" fmla="*/ 2967324 w 4530360"/>
              <a:gd name="connsiteY1807" fmla="*/ 866827 h 3166709"/>
              <a:gd name="connsiteX1808" fmla="*/ 595162 w 4530360"/>
              <a:gd name="connsiteY1808" fmla="*/ 865545 h 3166709"/>
              <a:gd name="connsiteX1809" fmla="*/ 610356 w 4530360"/>
              <a:gd name="connsiteY1809" fmla="*/ 880740 h 3166709"/>
              <a:gd name="connsiteX1810" fmla="*/ 595162 w 4530360"/>
              <a:gd name="connsiteY1810" fmla="*/ 895933 h 3166709"/>
              <a:gd name="connsiteX1811" fmla="*/ 579966 w 4530360"/>
              <a:gd name="connsiteY1811" fmla="*/ 880740 h 3166709"/>
              <a:gd name="connsiteX1812" fmla="*/ 595162 w 4530360"/>
              <a:gd name="connsiteY1812" fmla="*/ 865545 h 3166709"/>
              <a:gd name="connsiteX1813" fmla="*/ 2819041 w 4530360"/>
              <a:gd name="connsiteY1813" fmla="*/ 858588 h 3166709"/>
              <a:gd name="connsiteX1814" fmla="*/ 2841191 w 4530360"/>
              <a:gd name="connsiteY1814" fmla="*/ 880739 h 3166709"/>
              <a:gd name="connsiteX1815" fmla="*/ 2819041 w 4530360"/>
              <a:gd name="connsiteY1815" fmla="*/ 902889 h 3166709"/>
              <a:gd name="connsiteX1816" fmla="*/ 2796890 w 4530360"/>
              <a:gd name="connsiteY1816" fmla="*/ 880739 h 3166709"/>
              <a:gd name="connsiteX1817" fmla="*/ 2819041 w 4530360"/>
              <a:gd name="connsiteY1817" fmla="*/ 858588 h 3166709"/>
              <a:gd name="connsiteX1818" fmla="*/ 743450 w 4530360"/>
              <a:gd name="connsiteY1818" fmla="*/ 856941 h 3166709"/>
              <a:gd name="connsiteX1819" fmla="*/ 767248 w 4530360"/>
              <a:gd name="connsiteY1819" fmla="*/ 880739 h 3166709"/>
              <a:gd name="connsiteX1820" fmla="*/ 743450 w 4530360"/>
              <a:gd name="connsiteY1820" fmla="*/ 904539 h 3166709"/>
              <a:gd name="connsiteX1821" fmla="*/ 719652 w 4530360"/>
              <a:gd name="connsiteY1821" fmla="*/ 880739 h 3166709"/>
              <a:gd name="connsiteX1822" fmla="*/ 743450 w 4530360"/>
              <a:gd name="connsiteY1822" fmla="*/ 856941 h 3166709"/>
              <a:gd name="connsiteX1823" fmla="*/ 2670938 w 4530360"/>
              <a:gd name="connsiteY1823" fmla="*/ 849068 h 3166709"/>
              <a:gd name="connsiteX1824" fmla="*/ 2702610 w 4530360"/>
              <a:gd name="connsiteY1824" fmla="*/ 880739 h 3166709"/>
              <a:gd name="connsiteX1825" fmla="*/ 2670938 w 4530360"/>
              <a:gd name="connsiteY1825" fmla="*/ 912411 h 3166709"/>
              <a:gd name="connsiteX1826" fmla="*/ 2639267 w 4530360"/>
              <a:gd name="connsiteY1826" fmla="*/ 880739 h 3166709"/>
              <a:gd name="connsiteX1827" fmla="*/ 2670938 w 4530360"/>
              <a:gd name="connsiteY1827" fmla="*/ 849068 h 3166709"/>
              <a:gd name="connsiteX1828" fmla="*/ 2522653 w 4530360"/>
              <a:gd name="connsiteY1828" fmla="*/ 838817 h 3166709"/>
              <a:gd name="connsiteX1829" fmla="*/ 2564575 w 4530360"/>
              <a:gd name="connsiteY1829" fmla="*/ 880739 h 3166709"/>
              <a:gd name="connsiteX1830" fmla="*/ 2522653 w 4530360"/>
              <a:gd name="connsiteY1830" fmla="*/ 922661 h 3166709"/>
              <a:gd name="connsiteX1831" fmla="*/ 2480731 w 4530360"/>
              <a:gd name="connsiteY1831" fmla="*/ 880739 h 3166709"/>
              <a:gd name="connsiteX1832" fmla="*/ 2522653 w 4530360"/>
              <a:gd name="connsiteY1832" fmla="*/ 838817 h 3166709"/>
              <a:gd name="connsiteX1833" fmla="*/ 1039832 w 4530360"/>
              <a:gd name="connsiteY1833" fmla="*/ 836804 h 3166709"/>
              <a:gd name="connsiteX1834" fmla="*/ 1083767 w 4530360"/>
              <a:gd name="connsiteY1834" fmla="*/ 880741 h 3166709"/>
              <a:gd name="connsiteX1835" fmla="*/ 1039832 w 4530360"/>
              <a:gd name="connsiteY1835" fmla="*/ 924677 h 3166709"/>
              <a:gd name="connsiteX1836" fmla="*/ 995894 w 4530360"/>
              <a:gd name="connsiteY1836" fmla="*/ 880741 h 3166709"/>
              <a:gd name="connsiteX1837" fmla="*/ 1039832 w 4530360"/>
              <a:gd name="connsiteY1837" fmla="*/ 836804 h 3166709"/>
              <a:gd name="connsiteX1838" fmla="*/ 2374369 w 4530360"/>
              <a:gd name="connsiteY1838" fmla="*/ 827650 h 3166709"/>
              <a:gd name="connsiteX1839" fmla="*/ 2427457 w 4530360"/>
              <a:gd name="connsiteY1839" fmla="*/ 880739 h 3166709"/>
              <a:gd name="connsiteX1840" fmla="*/ 2374369 w 4530360"/>
              <a:gd name="connsiteY1840" fmla="*/ 933829 h 3166709"/>
              <a:gd name="connsiteX1841" fmla="*/ 2321278 w 4530360"/>
              <a:gd name="connsiteY1841" fmla="*/ 880739 h 3166709"/>
              <a:gd name="connsiteX1842" fmla="*/ 2374369 w 4530360"/>
              <a:gd name="connsiteY1842" fmla="*/ 827650 h 3166709"/>
              <a:gd name="connsiteX1843" fmla="*/ 2600458 w 4530360"/>
              <a:gd name="connsiteY1843" fmla="*/ 823256 h 3166709"/>
              <a:gd name="connsiteX1844" fmla="*/ 2600823 w 4530360"/>
              <a:gd name="connsiteY1844" fmla="*/ 823623 h 3166709"/>
              <a:gd name="connsiteX1845" fmla="*/ 2600458 w 4530360"/>
              <a:gd name="connsiteY1845" fmla="*/ 823988 h 3166709"/>
              <a:gd name="connsiteX1846" fmla="*/ 2600091 w 4530360"/>
              <a:gd name="connsiteY1846" fmla="*/ 823623 h 3166709"/>
              <a:gd name="connsiteX1847" fmla="*/ 2600458 w 4530360"/>
              <a:gd name="connsiteY1847" fmla="*/ 823256 h 3166709"/>
              <a:gd name="connsiteX1848" fmla="*/ 3935024 w 4530360"/>
              <a:gd name="connsiteY1848" fmla="*/ 822891 h 3166709"/>
              <a:gd name="connsiteX1849" fmla="*/ 3935756 w 4530360"/>
              <a:gd name="connsiteY1849" fmla="*/ 823624 h 3166709"/>
              <a:gd name="connsiteX1850" fmla="*/ 3935024 w 4530360"/>
              <a:gd name="connsiteY1850" fmla="*/ 824356 h 3166709"/>
              <a:gd name="connsiteX1851" fmla="*/ 3934291 w 4530360"/>
              <a:gd name="connsiteY1851" fmla="*/ 823624 h 3166709"/>
              <a:gd name="connsiteX1852" fmla="*/ 3935024 w 4530360"/>
              <a:gd name="connsiteY1852" fmla="*/ 822891 h 3166709"/>
              <a:gd name="connsiteX1853" fmla="*/ 2748742 w 4530360"/>
              <a:gd name="connsiteY1853" fmla="*/ 822341 h 3166709"/>
              <a:gd name="connsiteX1854" fmla="*/ 2750024 w 4530360"/>
              <a:gd name="connsiteY1854" fmla="*/ 823623 h 3166709"/>
              <a:gd name="connsiteX1855" fmla="*/ 2748742 w 4530360"/>
              <a:gd name="connsiteY1855" fmla="*/ 824905 h 3166709"/>
              <a:gd name="connsiteX1856" fmla="*/ 2747460 w 4530360"/>
              <a:gd name="connsiteY1856" fmla="*/ 823623 h 3166709"/>
              <a:gd name="connsiteX1857" fmla="*/ 2748742 w 4530360"/>
              <a:gd name="connsiteY1857" fmla="*/ 822341 h 3166709"/>
              <a:gd name="connsiteX1858" fmla="*/ 3638453 w 4530360"/>
              <a:gd name="connsiteY1858" fmla="*/ 821242 h 3166709"/>
              <a:gd name="connsiteX1859" fmla="*/ 3640834 w 4530360"/>
              <a:gd name="connsiteY1859" fmla="*/ 823622 h 3166709"/>
              <a:gd name="connsiteX1860" fmla="*/ 3638453 w 4530360"/>
              <a:gd name="connsiteY1860" fmla="*/ 826003 h 3166709"/>
              <a:gd name="connsiteX1861" fmla="*/ 3636073 w 4530360"/>
              <a:gd name="connsiteY1861" fmla="*/ 823622 h 3166709"/>
              <a:gd name="connsiteX1862" fmla="*/ 3638453 w 4530360"/>
              <a:gd name="connsiteY1862" fmla="*/ 821242 h 3166709"/>
              <a:gd name="connsiteX1863" fmla="*/ 2897027 w 4530360"/>
              <a:gd name="connsiteY1863" fmla="*/ 821242 h 3166709"/>
              <a:gd name="connsiteX1864" fmla="*/ 2899408 w 4530360"/>
              <a:gd name="connsiteY1864" fmla="*/ 823622 h 3166709"/>
              <a:gd name="connsiteX1865" fmla="*/ 2897027 w 4530360"/>
              <a:gd name="connsiteY1865" fmla="*/ 826003 h 3166709"/>
              <a:gd name="connsiteX1866" fmla="*/ 2894647 w 4530360"/>
              <a:gd name="connsiteY1866" fmla="*/ 823622 h 3166709"/>
              <a:gd name="connsiteX1867" fmla="*/ 2897027 w 4530360"/>
              <a:gd name="connsiteY1867" fmla="*/ 821242 h 3166709"/>
              <a:gd name="connsiteX1868" fmla="*/ 3490168 w 4530360"/>
              <a:gd name="connsiteY1868" fmla="*/ 820327 h 3166709"/>
              <a:gd name="connsiteX1869" fmla="*/ 3493462 w 4530360"/>
              <a:gd name="connsiteY1869" fmla="*/ 823623 h 3166709"/>
              <a:gd name="connsiteX1870" fmla="*/ 3490168 w 4530360"/>
              <a:gd name="connsiteY1870" fmla="*/ 826917 h 3166709"/>
              <a:gd name="connsiteX1871" fmla="*/ 3486872 w 4530360"/>
              <a:gd name="connsiteY1871" fmla="*/ 823623 h 3166709"/>
              <a:gd name="connsiteX1872" fmla="*/ 3490168 w 4530360"/>
              <a:gd name="connsiteY1872" fmla="*/ 820327 h 3166709"/>
              <a:gd name="connsiteX1873" fmla="*/ 3045312 w 4530360"/>
              <a:gd name="connsiteY1873" fmla="*/ 820327 h 3166709"/>
              <a:gd name="connsiteX1874" fmla="*/ 3048606 w 4530360"/>
              <a:gd name="connsiteY1874" fmla="*/ 823623 h 3166709"/>
              <a:gd name="connsiteX1875" fmla="*/ 3045312 w 4530360"/>
              <a:gd name="connsiteY1875" fmla="*/ 826917 h 3166709"/>
              <a:gd name="connsiteX1876" fmla="*/ 3042016 w 4530360"/>
              <a:gd name="connsiteY1876" fmla="*/ 823623 h 3166709"/>
              <a:gd name="connsiteX1877" fmla="*/ 3045312 w 4530360"/>
              <a:gd name="connsiteY1877" fmla="*/ 820327 h 3166709"/>
              <a:gd name="connsiteX1878" fmla="*/ 3341883 w 4530360"/>
              <a:gd name="connsiteY1878" fmla="*/ 819962 h 3166709"/>
              <a:gd name="connsiteX1879" fmla="*/ 3345544 w 4530360"/>
              <a:gd name="connsiteY1879" fmla="*/ 823624 h 3166709"/>
              <a:gd name="connsiteX1880" fmla="*/ 3341883 w 4530360"/>
              <a:gd name="connsiteY1880" fmla="*/ 827285 h 3166709"/>
              <a:gd name="connsiteX1881" fmla="*/ 3338221 w 4530360"/>
              <a:gd name="connsiteY1881" fmla="*/ 823624 h 3166709"/>
              <a:gd name="connsiteX1882" fmla="*/ 3341883 w 4530360"/>
              <a:gd name="connsiteY1882" fmla="*/ 819962 h 3166709"/>
              <a:gd name="connsiteX1883" fmla="*/ 3193597 w 4530360"/>
              <a:gd name="connsiteY1883" fmla="*/ 819962 h 3166709"/>
              <a:gd name="connsiteX1884" fmla="*/ 3197258 w 4530360"/>
              <a:gd name="connsiteY1884" fmla="*/ 823624 h 3166709"/>
              <a:gd name="connsiteX1885" fmla="*/ 3193597 w 4530360"/>
              <a:gd name="connsiteY1885" fmla="*/ 827285 h 3166709"/>
              <a:gd name="connsiteX1886" fmla="*/ 3189935 w 4530360"/>
              <a:gd name="connsiteY1886" fmla="*/ 823624 h 3166709"/>
              <a:gd name="connsiteX1887" fmla="*/ 3193597 w 4530360"/>
              <a:gd name="connsiteY1887" fmla="*/ 819962 h 3166709"/>
              <a:gd name="connsiteX1888" fmla="*/ 2226083 w 4530360"/>
              <a:gd name="connsiteY1888" fmla="*/ 817398 h 3166709"/>
              <a:gd name="connsiteX1889" fmla="*/ 2289425 w 4530360"/>
              <a:gd name="connsiteY1889" fmla="*/ 880739 h 3166709"/>
              <a:gd name="connsiteX1890" fmla="*/ 2226083 w 4530360"/>
              <a:gd name="connsiteY1890" fmla="*/ 944081 h 3166709"/>
              <a:gd name="connsiteX1891" fmla="*/ 2162742 w 4530360"/>
              <a:gd name="connsiteY1891" fmla="*/ 880739 h 3166709"/>
              <a:gd name="connsiteX1892" fmla="*/ 2226083 w 4530360"/>
              <a:gd name="connsiteY1892" fmla="*/ 817398 h 3166709"/>
              <a:gd name="connsiteX1893" fmla="*/ 372738 w 4530360"/>
              <a:gd name="connsiteY1893" fmla="*/ 732089 h 3166709"/>
              <a:gd name="connsiteX1894" fmla="*/ 373104 w 4530360"/>
              <a:gd name="connsiteY1894" fmla="*/ 732454 h 3166709"/>
              <a:gd name="connsiteX1895" fmla="*/ 372738 w 4530360"/>
              <a:gd name="connsiteY1895" fmla="*/ 732821 h 3166709"/>
              <a:gd name="connsiteX1896" fmla="*/ 372372 w 4530360"/>
              <a:gd name="connsiteY1896" fmla="*/ 732454 h 3166709"/>
              <a:gd name="connsiteX1897" fmla="*/ 372738 w 4530360"/>
              <a:gd name="connsiteY1897" fmla="*/ 732089 h 3166709"/>
              <a:gd name="connsiteX1898" fmla="*/ 3338036 w 4530360"/>
              <a:gd name="connsiteY1898" fmla="*/ 730807 h 3166709"/>
              <a:gd name="connsiteX1899" fmla="*/ 3339685 w 4530360"/>
              <a:gd name="connsiteY1899" fmla="*/ 732454 h 3166709"/>
              <a:gd name="connsiteX1900" fmla="*/ 3338036 w 4530360"/>
              <a:gd name="connsiteY1900" fmla="*/ 734101 h 3166709"/>
              <a:gd name="connsiteX1901" fmla="*/ 3336389 w 4530360"/>
              <a:gd name="connsiteY1901" fmla="*/ 732454 h 3166709"/>
              <a:gd name="connsiteX1902" fmla="*/ 3338036 w 4530360"/>
              <a:gd name="connsiteY1902" fmla="*/ 730807 h 3166709"/>
              <a:gd name="connsiteX1903" fmla="*/ 521021 w 4530360"/>
              <a:gd name="connsiteY1903" fmla="*/ 729160 h 3166709"/>
              <a:gd name="connsiteX1904" fmla="*/ 524317 w 4530360"/>
              <a:gd name="connsiteY1904" fmla="*/ 732454 h 3166709"/>
              <a:gd name="connsiteX1905" fmla="*/ 521021 w 4530360"/>
              <a:gd name="connsiteY1905" fmla="*/ 735750 h 3166709"/>
              <a:gd name="connsiteX1906" fmla="*/ 517725 w 4530360"/>
              <a:gd name="connsiteY1906" fmla="*/ 732454 h 3166709"/>
              <a:gd name="connsiteX1907" fmla="*/ 521021 w 4530360"/>
              <a:gd name="connsiteY1907" fmla="*/ 729160 h 3166709"/>
              <a:gd name="connsiteX1908" fmla="*/ 3189753 w 4530360"/>
              <a:gd name="connsiteY1908" fmla="*/ 726779 h 3166709"/>
              <a:gd name="connsiteX1909" fmla="*/ 3195428 w 4530360"/>
              <a:gd name="connsiteY1909" fmla="*/ 732455 h 3166709"/>
              <a:gd name="connsiteX1910" fmla="*/ 3189753 w 4530360"/>
              <a:gd name="connsiteY1910" fmla="*/ 738128 h 3166709"/>
              <a:gd name="connsiteX1911" fmla="*/ 3184077 w 4530360"/>
              <a:gd name="connsiteY1911" fmla="*/ 732455 h 3166709"/>
              <a:gd name="connsiteX1912" fmla="*/ 3189753 w 4530360"/>
              <a:gd name="connsiteY1912" fmla="*/ 726779 h 3166709"/>
              <a:gd name="connsiteX1913" fmla="*/ 669303 w 4530360"/>
              <a:gd name="connsiteY1913" fmla="*/ 724217 h 3166709"/>
              <a:gd name="connsiteX1914" fmla="*/ 677547 w 4530360"/>
              <a:gd name="connsiteY1914" fmla="*/ 732455 h 3166709"/>
              <a:gd name="connsiteX1915" fmla="*/ 669303 w 4530360"/>
              <a:gd name="connsiteY1915" fmla="*/ 740692 h 3166709"/>
              <a:gd name="connsiteX1916" fmla="*/ 661066 w 4530360"/>
              <a:gd name="connsiteY1916" fmla="*/ 732455 h 3166709"/>
              <a:gd name="connsiteX1917" fmla="*/ 669303 w 4530360"/>
              <a:gd name="connsiteY1917" fmla="*/ 724217 h 3166709"/>
              <a:gd name="connsiteX1918" fmla="*/ 3041467 w 4530360"/>
              <a:gd name="connsiteY1918" fmla="*/ 721288 h 3166709"/>
              <a:gd name="connsiteX1919" fmla="*/ 3052633 w 4530360"/>
              <a:gd name="connsiteY1919" fmla="*/ 732455 h 3166709"/>
              <a:gd name="connsiteX1920" fmla="*/ 3041467 w 4530360"/>
              <a:gd name="connsiteY1920" fmla="*/ 743623 h 3166709"/>
              <a:gd name="connsiteX1921" fmla="*/ 3030300 w 4530360"/>
              <a:gd name="connsiteY1921" fmla="*/ 732455 h 3166709"/>
              <a:gd name="connsiteX1922" fmla="*/ 3041467 w 4530360"/>
              <a:gd name="connsiteY1922" fmla="*/ 721288 h 3166709"/>
              <a:gd name="connsiteX1923" fmla="*/ 817406 w 4530360"/>
              <a:gd name="connsiteY1923" fmla="*/ 717627 h 3166709"/>
              <a:gd name="connsiteX1924" fmla="*/ 832235 w 4530360"/>
              <a:gd name="connsiteY1924" fmla="*/ 732455 h 3166709"/>
              <a:gd name="connsiteX1925" fmla="*/ 817406 w 4530360"/>
              <a:gd name="connsiteY1925" fmla="*/ 747283 h 3166709"/>
              <a:gd name="connsiteX1926" fmla="*/ 802578 w 4530360"/>
              <a:gd name="connsiteY1926" fmla="*/ 732455 h 3166709"/>
              <a:gd name="connsiteX1927" fmla="*/ 817406 w 4530360"/>
              <a:gd name="connsiteY1927" fmla="*/ 717627 h 3166709"/>
              <a:gd name="connsiteX1928" fmla="*/ 2893182 w 4530360"/>
              <a:gd name="connsiteY1928" fmla="*/ 714330 h 3166709"/>
              <a:gd name="connsiteX1929" fmla="*/ 2911304 w 4530360"/>
              <a:gd name="connsiteY1929" fmla="*/ 732454 h 3166709"/>
              <a:gd name="connsiteX1930" fmla="*/ 2893182 w 4530360"/>
              <a:gd name="connsiteY1930" fmla="*/ 750576 h 3166709"/>
              <a:gd name="connsiteX1931" fmla="*/ 2875058 w 4530360"/>
              <a:gd name="connsiteY1931" fmla="*/ 732454 h 3166709"/>
              <a:gd name="connsiteX1932" fmla="*/ 2893182 w 4530360"/>
              <a:gd name="connsiteY1932" fmla="*/ 714330 h 3166709"/>
              <a:gd name="connsiteX1933" fmla="*/ 2745081 w 4530360"/>
              <a:gd name="connsiteY1933" fmla="*/ 706642 h 3166709"/>
              <a:gd name="connsiteX1934" fmla="*/ 2770893 w 4530360"/>
              <a:gd name="connsiteY1934" fmla="*/ 732454 h 3166709"/>
              <a:gd name="connsiteX1935" fmla="*/ 2745081 w 4530360"/>
              <a:gd name="connsiteY1935" fmla="*/ 758268 h 3166709"/>
              <a:gd name="connsiteX1936" fmla="*/ 2719269 w 4530360"/>
              <a:gd name="connsiteY1936" fmla="*/ 732454 h 3166709"/>
              <a:gd name="connsiteX1937" fmla="*/ 2745081 w 4530360"/>
              <a:gd name="connsiteY1937" fmla="*/ 706642 h 3166709"/>
              <a:gd name="connsiteX1938" fmla="*/ 1113973 w 4530360"/>
              <a:gd name="connsiteY1938" fmla="*/ 702066 h 3166709"/>
              <a:gd name="connsiteX1939" fmla="*/ 1144362 w 4530360"/>
              <a:gd name="connsiteY1939" fmla="*/ 732455 h 3166709"/>
              <a:gd name="connsiteX1940" fmla="*/ 1113973 w 4530360"/>
              <a:gd name="connsiteY1940" fmla="*/ 762845 h 3166709"/>
              <a:gd name="connsiteX1941" fmla="*/ 1083587 w 4530360"/>
              <a:gd name="connsiteY1941" fmla="*/ 732455 h 3166709"/>
              <a:gd name="connsiteX1942" fmla="*/ 1113973 w 4530360"/>
              <a:gd name="connsiteY1942" fmla="*/ 702066 h 3166709"/>
              <a:gd name="connsiteX1943" fmla="*/ 2596613 w 4530360"/>
              <a:gd name="connsiteY1943" fmla="*/ 698405 h 3166709"/>
              <a:gd name="connsiteX1944" fmla="*/ 2630664 w 4530360"/>
              <a:gd name="connsiteY1944" fmla="*/ 732455 h 3166709"/>
              <a:gd name="connsiteX1945" fmla="*/ 2596613 w 4530360"/>
              <a:gd name="connsiteY1945" fmla="*/ 766506 h 3166709"/>
              <a:gd name="connsiteX1946" fmla="*/ 2562563 w 4530360"/>
              <a:gd name="connsiteY1946" fmla="*/ 732455 h 3166709"/>
              <a:gd name="connsiteX1947" fmla="*/ 2596613 w 4530360"/>
              <a:gd name="connsiteY1947" fmla="*/ 698405 h 3166709"/>
              <a:gd name="connsiteX1948" fmla="*/ 2448511 w 4530360"/>
              <a:gd name="connsiteY1948" fmla="*/ 690165 h 3166709"/>
              <a:gd name="connsiteX1949" fmla="*/ 2490798 w 4530360"/>
              <a:gd name="connsiteY1949" fmla="*/ 732454 h 3166709"/>
              <a:gd name="connsiteX1950" fmla="*/ 2448511 w 4530360"/>
              <a:gd name="connsiteY1950" fmla="*/ 774741 h 3166709"/>
              <a:gd name="connsiteX1951" fmla="*/ 2406222 w 4530360"/>
              <a:gd name="connsiteY1951" fmla="*/ 732454 h 3166709"/>
              <a:gd name="connsiteX1952" fmla="*/ 2448511 w 4530360"/>
              <a:gd name="connsiteY1952" fmla="*/ 690165 h 3166709"/>
              <a:gd name="connsiteX1953" fmla="*/ 2300225 w 4530360"/>
              <a:gd name="connsiteY1953" fmla="*/ 682295 h 3166709"/>
              <a:gd name="connsiteX1954" fmla="*/ 2350386 w 4530360"/>
              <a:gd name="connsiteY1954" fmla="*/ 732455 h 3166709"/>
              <a:gd name="connsiteX1955" fmla="*/ 2300225 w 4530360"/>
              <a:gd name="connsiteY1955" fmla="*/ 782616 h 3166709"/>
              <a:gd name="connsiteX1956" fmla="*/ 2250065 w 4530360"/>
              <a:gd name="connsiteY1956" fmla="*/ 732455 h 3166709"/>
              <a:gd name="connsiteX1957" fmla="*/ 2300225 w 4530360"/>
              <a:gd name="connsiteY1957" fmla="*/ 682295 h 3166709"/>
              <a:gd name="connsiteX1958" fmla="*/ 2151941 w 4530360"/>
              <a:gd name="connsiteY1958" fmla="*/ 676619 h 3166709"/>
              <a:gd name="connsiteX1959" fmla="*/ 2207778 w 4530360"/>
              <a:gd name="connsiteY1959" fmla="*/ 732454 h 3166709"/>
              <a:gd name="connsiteX1960" fmla="*/ 2151941 w 4530360"/>
              <a:gd name="connsiteY1960" fmla="*/ 788291 h 3166709"/>
              <a:gd name="connsiteX1961" fmla="*/ 2096105 w 4530360"/>
              <a:gd name="connsiteY1961" fmla="*/ 732454 h 3166709"/>
              <a:gd name="connsiteX1962" fmla="*/ 2151941 w 4530360"/>
              <a:gd name="connsiteY1962" fmla="*/ 676619 h 3166709"/>
              <a:gd name="connsiteX1963" fmla="*/ 1707110 w 4530360"/>
              <a:gd name="connsiteY1963" fmla="*/ 674055 h 3166709"/>
              <a:gd name="connsiteX1964" fmla="*/ 1765485 w 4530360"/>
              <a:gd name="connsiteY1964" fmla="*/ 732454 h 3166709"/>
              <a:gd name="connsiteX1965" fmla="*/ 1707110 w 4530360"/>
              <a:gd name="connsiteY1965" fmla="*/ 790853 h 3166709"/>
              <a:gd name="connsiteX1966" fmla="*/ 1648716 w 4530360"/>
              <a:gd name="connsiteY1966" fmla="*/ 732454 h 3166709"/>
              <a:gd name="connsiteX1967" fmla="*/ 1707110 w 4530360"/>
              <a:gd name="connsiteY1967" fmla="*/ 674055 h 3166709"/>
              <a:gd name="connsiteX1968" fmla="*/ 2003654 w 4530360"/>
              <a:gd name="connsiteY1968" fmla="*/ 672775 h 3166709"/>
              <a:gd name="connsiteX1969" fmla="*/ 2063335 w 4530360"/>
              <a:gd name="connsiteY1969" fmla="*/ 732454 h 3166709"/>
              <a:gd name="connsiteX1970" fmla="*/ 2003654 w 4530360"/>
              <a:gd name="connsiteY1970" fmla="*/ 792135 h 3166709"/>
              <a:gd name="connsiteX1971" fmla="*/ 1943975 w 4530360"/>
              <a:gd name="connsiteY1971" fmla="*/ 732454 h 3166709"/>
              <a:gd name="connsiteX1972" fmla="*/ 2003654 w 4530360"/>
              <a:gd name="connsiteY1972" fmla="*/ 672775 h 3166709"/>
              <a:gd name="connsiteX1973" fmla="*/ 1855369 w 4530360"/>
              <a:gd name="connsiteY1973" fmla="*/ 672043 h 3166709"/>
              <a:gd name="connsiteX1974" fmla="*/ 1915782 w 4530360"/>
              <a:gd name="connsiteY1974" fmla="*/ 732455 h 3166709"/>
              <a:gd name="connsiteX1975" fmla="*/ 1855369 w 4530360"/>
              <a:gd name="connsiteY1975" fmla="*/ 792868 h 3166709"/>
              <a:gd name="connsiteX1976" fmla="*/ 1794957 w 4530360"/>
              <a:gd name="connsiteY1976" fmla="*/ 732455 h 3166709"/>
              <a:gd name="connsiteX1977" fmla="*/ 1855369 w 4530360"/>
              <a:gd name="connsiteY1977" fmla="*/ 672043 h 3166709"/>
              <a:gd name="connsiteX1978" fmla="*/ 3263894 w 4530360"/>
              <a:gd name="connsiteY1978" fmla="*/ 583803 h 3166709"/>
              <a:gd name="connsiteX1979" fmla="*/ 3264261 w 4530360"/>
              <a:gd name="connsiteY1979" fmla="*/ 584170 h 3166709"/>
              <a:gd name="connsiteX1980" fmla="*/ 3263894 w 4530360"/>
              <a:gd name="connsiteY1980" fmla="*/ 584535 h 3166709"/>
              <a:gd name="connsiteX1981" fmla="*/ 3263529 w 4530360"/>
              <a:gd name="connsiteY1981" fmla="*/ 584170 h 3166709"/>
              <a:gd name="connsiteX1982" fmla="*/ 3263894 w 4530360"/>
              <a:gd name="connsiteY1982" fmla="*/ 583803 h 3166709"/>
              <a:gd name="connsiteX1983" fmla="*/ 446879 w 4530360"/>
              <a:gd name="connsiteY1983" fmla="*/ 583803 h 3166709"/>
              <a:gd name="connsiteX1984" fmla="*/ 447244 w 4530360"/>
              <a:gd name="connsiteY1984" fmla="*/ 584170 h 3166709"/>
              <a:gd name="connsiteX1985" fmla="*/ 446879 w 4530360"/>
              <a:gd name="connsiteY1985" fmla="*/ 584535 h 3166709"/>
              <a:gd name="connsiteX1986" fmla="*/ 446513 w 4530360"/>
              <a:gd name="connsiteY1986" fmla="*/ 584170 h 3166709"/>
              <a:gd name="connsiteX1987" fmla="*/ 446879 w 4530360"/>
              <a:gd name="connsiteY1987" fmla="*/ 583803 h 3166709"/>
              <a:gd name="connsiteX1988" fmla="*/ 595164 w 4530360"/>
              <a:gd name="connsiteY1988" fmla="*/ 581241 h 3166709"/>
              <a:gd name="connsiteX1989" fmla="*/ 598092 w 4530360"/>
              <a:gd name="connsiteY1989" fmla="*/ 584170 h 3166709"/>
              <a:gd name="connsiteX1990" fmla="*/ 595164 w 4530360"/>
              <a:gd name="connsiteY1990" fmla="*/ 587099 h 3166709"/>
              <a:gd name="connsiteX1991" fmla="*/ 592233 w 4530360"/>
              <a:gd name="connsiteY1991" fmla="*/ 584170 h 3166709"/>
              <a:gd name="connsiteX1992" fmla="*/ 595164 w 4530360"/>
              <a:gd name="connsiteY1992" fmla="*/ 581241 h 3166709"/>
              <a:gd name="connsiteX1993" fmla="*/ 3115610 w 4530360"/>
              <a:gd name="connsiteY1993" fmla="*/ 580874 h 3166709"/>
              <a:gd name="connsiteX1994" fmla="*/ 3118904 w 4530360"/>
              <a:gd name="connsiteY1994" fmla="*/ 584170 h 3166709"/>
              <a:gd name="connsiteX1995" fmla="*/ 3115610 w 4530360"/>
              <a:gd name="connsiteY1995" fmla="*/ 587464 h 3166709"/>
              <a:gd name="connsiteX1996" fmla="*/ 3112314 w 4530360"/>
              <a:gd name="connsiteY1996" fmla="*/ 584170 h 3166709"/>
              <a:gd name="connsiteX1997" fmla="*/ 3115610 w 4530360"/>
              <a:gd name="connsiteY1997" fmla="*/ 580874 h 3166709"/>
              <a:gd name="connsiteX1998" fmla="*/ 743448 w 4530360"/>
              <a:gd name="connsiteY1998" fmla="*/ 577580 h 3166709"/>
              <a:gd name="connsiteX1999" fmla="*/ 750039 w 4530360"/>
              <a:gd name="connsiteY1999" fmla="*/ 584171 h 3166709"/>
              <a:gd name="connsiteX2000" fmla="*/ 743448 w 4530360"/>
              <a:gd name="connsiteY2000" fmla="*/ 590761 h 3166709"/>
              <a:gd name="connsiteX2001" fmla="*/ 736858 w 4530360"/>
              <a:gd name="connsiteY2001" fmla="*/ 584171 h 3166709"/>
              <a:gd name="connsiteX2002" fmla="*/ 743448 w 4530360"/>
              <a:gd name="connsiteY2002" fmla="*/ 577580 h 3166709"/>
              <a:gd name="connsiteX2003" fmla="*/ 2967325 w 4530360"/>
              <a:gd name="connsiteY2003" fmla="*/ 576848 h 3166709"/>
              <a:gd name="connsiteX2004" fmla="*/ 2974647 w 4530360"/>
              <a:gd name="connsiteY2004" fmla="*/ 584171 h 3166709"/>
              <a:gd name="connsiteX2005" fmla="*/ 2967325 w 4530360"/>
              <a:gd name="connsiteY2005" fmla="*/ 591493 h 3166709"/>
              <a:gd name="connsiteX2006" fmla="*/ 2960002 w 4530360"/>
              <a:gd name="connsiteY2006" fmla="*/ 584171 h 3166709"/>
              <a:gd name="connsiteX2007" fmla="*/ 2967325 w 4530360"/>
              <a:gd name="connsiteY2007" fmla="*/ 576848 h 3166709"/>
              <a:gd name="connsiteX2008" fmla="*/ 891546 w 4530360"/>
              <a:gd name="connsiteY2008" fmla="*/ 572270 h 3166709"/>
              <a:gd name="connsiteX2009" fmla="*/ 903447 w 4530360"/>
              <a:gd name="connsiteY2009" fmla="*/ 584169 h 3166709"/>
              <a:gd name="connsiteX2010" fmla="*/ 891546 w 4530360"/>
              <a:gd name="connsiteY2010" fmla="*/ 596070 h 3166709"/>
              <a:gd name="connsiteX2011" fmla="*/ 879648 w 4530360"/>
              <a:gd name="connsiteY2011" fmla="*/ 584169 h 3166709"/>
              <a:gd name="connsiteX2012" fmla="*/ 891546 w 4530360"/>
              <a:gd name="connsiteY2012" fmla="*/ 572270 h 3166709"/>
              <a:gd name="connsiteX2013" fmla="*/ 2819041 w 4530360"/>
              <a:gd name="connsiteY2013" fmla="*/ 571355 h 3166709"/>
              <a:gd name="connsiteX2014" fmla="*/ 2831855 w 4530360"/>
              <a:gd name="connsiteY2014" fmla="*/ 584171 h 3166709"/>
              <a:gd name="connsiteX2015" fmla="*/ 2819041 w 4530360"/>
              <a:gd name="connsiteY2015" fmla="*/ 596985 h 3166709"/>
              <a:gd name="connsiteX2016" fmla="*/ 2806225 w 4530360"/>
              <a:gd name="connsiteY2016" fmla="*/ 584171 h 3166709"/>
              <a:gd name="connsiteX2017" fmla="*/ 2819041 w 4530360"/>
              <a:gd name="connsiteY2017" fmla="*/ 571355 h 3166709"/>
              <a:gd name="connsiteX2018" fmla="*/ 2670939 w 4530360"/>
              <a:gd name="connsiteY2018" fmla="*/ 565314 h 3166709"/>
              <a:gd name="connsiteX2019" fmla="*/ 2689795 w 4530360"/>
              <a:gd name="connsiteY2019" fmla="*/ 584171 h 3166709"/>
              <a:gd name="connsiteX2020" fmla="*/ 2670939 w 4530360"/>
              <a:gd name="connsiteY2020" fmla="*/ 603025 h 3166709"/>
              <a:gd name="connsiteX2021" fmla="*/ 2652082 w 4530360"/>
              <a:gd name="connsiteY2021" fmla="*/ 584171 h 3166709"/>
              <a:gd name="connsiteX2022" fmla="*/ 2670939 w 4530360"/>
              <a:gd name="connsiteY2022" fmla="*/ 565314 h 3166709"/>
              <a:gd name="connsiteX2023" fmla="*/ 1188120 w 4530360"/>
              <a:gd name="connsiteY2023" fmla="*/ 560371 h 3166709"/>
              <a:gd name="connsiteX2024" fmla="*/ 1211912 w 4530360"/>
              <a:gd name="connsiteY2024" fmla="*/ 584171 h 3166709"/>
              <a:gd name="connsiteX2025" fmla="*/ 1188120 w 4530360"/>
              <a:gd name="connsiteY2025" fmla="*/ 607969 h 3166709"/>
              <a:gd name="connsiteX2026" fmla="*/ 1164319 w 4530360"/>
              <a:gd name="connsiteY2026" fmla="*/ 584171 h 3166709"/>
              <a:gd name="connsiteX2027" fmla="*/ 1188120 w 4530360"/>
              <a:gd name="connsiteY2027" fmla="*/ 560371 h 3166709"/>
              <a:gd name="connsiteX2028" fmla="*/ 2522653 w 4530360"/>
              <a:gd name="connsiteY2028" fmla="*/ 559089 h 3166709"/>
              <a:gd name="connsiteX2029" fmla="*/ 2547733 w 4530360"/>
              <a:gd name="connsiteY2029" fmla="*/ 584169 h 3166709"/>
              <a:gd name="connsiteX2030" fmla="*/ 2522653 w 4530360"/>
              <a:gd name="connsiteY2030" fmla="*/ 609251 h 3166709"/>
              <a:gd name="connsiteX2031" fmla="*/ 2497573 w 4530360"/>
              <a:gd name="connsiteY2031" fmla="*/ 584169 h 3166709"/>
              <a:gd name="connsiteX2032" fmla="*/ 2522653 w 4530360"/>
              <a:gd name="connsiteY2032" fmla="*/ 559089 h 3166709"/>
              <a:gd name="connsiteX2033" fmla="*/ 1336406 w 4530360"/>
              <a:gd name="connsiteY2033" fmla="*/ 554147 h 3166709"/>
              <a:gd name="connsiteX2034" fmla="*/ 1366426 w 4530360"/>
              <a:gd name="connsiteY2034" fmla="*/ 584170 h 3166709"/>
              <a:gd name="connsiteX2035" fmla="*/ 1336406 w 4530360"/>
              <a:gd name="connsiteY2035" fmla="*/ 614193 h 3166709"/>
              <a:gd name="connsiteX2036" fmla="*/ 1306379 w 4530360"/>
              <a:gd name="connsiteY2036" fmla="*/ 584170 h 3166709"/>
              <a:gd name="connsiteX2037" fmla="*/ 1336406 w 4530360"/>
              <a:gd name="connsiteY2037" fmla="*/ 554147 h 3166709"/>
              <a:gd name="connsiteX2038" fmla="*/ 2374369 w 4530360"/>
              <a:gd name="connsiteY2038" fmla="*/ 553415 h 3166709"/>
              <a:gd name="connsiteX2039" fmla="*/ 2405124 w 4530360"/>
              <a:gd name="connsiteY2039" fmla="*/ 584171 h 3166709"/>
              <a:gd name="connsiteX2040" fmla="*/ 2374369 w 4530360"/>
              <a:gd name="connsiteY2040" fmla="*/ 614926 h 3166709"/>
              <a:gd name="connsiteX2041" fmla="*/ 2343613 w 4530360"/>
              <a:gd name="connsiteY2041" fmla="*/ 584171 h 3166709"/>
              <a:gd name="connsiteX2042" fmla="*/ 2374369 w 4530360"/>
              <a:gd name="connsiteY2042" fmla="*/ 553415 h 3166709"/>
              <a:gd name="connsiteX2043" fmla="*/ 2226083 w 4530360"/>
              <a:gd name="connsiteY2043" fmla="*/ 548472 h 3166709"/>
              <a:gd name="connsiteX2044" fmla="*/ 2261782 w 4530360"/>
              <a:gd name="connsiteY2044" fmla="*/ 584171 h 3166709"/>
              <a:gd name="connsiteX2045" fmla="*/ 2226083 w 4530360"/>
              <a:gd name="connsiteY2045" fmla="*/ 619868 h 3166709"/>
              <a:gd name="connsiteX2046" fmla="*/ 2190384 w 4530360"/>
              <a:gd name="connsiteY2046" fmla="*/ 584171 h 3166709"/>
              <a:gd name="connsiteX2047" fmla="*/ 2226083 w 4530360"/>
              <a:gd name="connsiteY2047" fmla="*/ 548472 h 3166709"/>
              <a:gd name="connsiteX2048" fmla="*/ 2077799 w 4530360"/>
              <a:gd name="connsiteY2048" fmla="*/ 544628 h 3166709"/>
              <a:gd name="connsiteX2049" fmla="*/ 2117341 w 4530360"/>
              <a:gd name="connsiteY2049" fmla="*/ 584171 h 3166709"/>
              <a:gd name="connsiteX2050" fmla="*/ 2077799 w 4530360"/>
              <a:gd name="connsiteY2050" fmla="*/ 623713 h 3166709"/>
              <a:gd name="connsiteX2051" fmla="*/ 2038256 w 4530360"/>
              <a:gd name="connsiteY2051" fmla="*/ 584171 h 3166709"/>
              <a:gd name="connsiteX2052" fmla="*/ 2077799 w 4530360"/>
              <a:gd name="connsiteY2052" fmla="*/ 544628 h 3166709"/>
              <a:gd name="connsiteX2053" fmla="*/ 1929513 w 4530360"/>
              <a:gd name="connsiteY2053" fmla="*/ 542979 h 3166709"/>
              <a:gd name="connsiteX2054" fmla="*/ 1970705 w 4530360"/>
              <a:gd name="connsiteY2054" fmla="*/ 584169 h 3166709"/>
              <a:gd name="connsiteX2055" fmla="*/ 1929513 w 4530360"/>
              <a:gd name="connsiteY2055" fmla="*/ 625361 h 3166709"/>
              <a:gd name="connsiteX2056" fmla="*/ 1888323 w 4530360"/>
              <a:gd name="connsiteY2056" fmla="*/ 584169 h 3166709"/>
              <a:gd name="connsiteX2057" fmla="*/ 1929513 w 4530360"/>
              <a:gd name="connsiteY2057" fmla="*/ 542979 h 3166709"/>
              <a:gd name="connsiteX2058" fmla="*/ 3189753 w 4530360"/>
              <a:gd name="connsiteY2058" fmla="*/ 434970 h 3166709"/>
              <a:gd name="connsiteX2059" fmla="*/ 3190670 w 4530360"/>
              <a:gd name="connsiteY2059" fmla="*/ 435885 h 3166709"/>
              <a:gd name="connsiteX2060" fmla="*/ 3189753 w 4530360"/>
              <a:gd name="connsiteY2060" fmla="*/ 436802 h 3166709"/>
              <a:gd name="connsiteX2061" fmla="*/ 3188838 w 4530360"/>
              <a:gd name="connsiteY2061" fmla="*/ 435885 h 3166709"/>
              <a:gd name="connsiteX2062" fmla="*/ 3189753 w 4530360"/>
              <a:gd name="connsiteY2062" fmla="*/ 434970 h 3166709"/>
              <a:gd name="connsiteX2063" fmla="*/ 817409 w 4530360"/>
              <a:gd name="connsiteY2063" fmla="*/ 434602 h 3166709"/>
              <a:gd name="connsiteX2064" fmla="*/ 818690 w 4530360"/>
              <a:gd name="connsiteY2064" fmla="*/ 435884 h 3166709"/>
              <a:gd name="connsiteX2065" fmla="*/ 817409 w 4530360"/>
              <a:gd name="connsiteY2065" fmla="*/ 437166 h 3166709"/>
              <a:gd name="connsiteX2066" fmla="*/ 816126 w 4530360"/>
              <a:gd name="connsiteY2066" fmla="*/ 435884 h 3166709"/>
              <a:gd name="connsiteX2067" fmla="*/ 817409 w 4530360"/>
              <a:gd name="connsiteY2067" fmla="*/ 434602 h 3166709"/>
              <a:gd name="connsiteX2068" fmla="*/ 3041469 w 4530360"/>
              <a:gd name="connsiteY2068" fmla="*/ 432223 h 3166709"/>
              <a:gd name="connsiteX2069" fmla="*/ 3045130 w 4530360"/>
              <a:gd name="connsiteY2069" fmla="*/ 435885 h 3166709"/>
              <a:gd name="connsiteX2070" fmla="*/ 3041469 w 4530360"/>
              <a:gd name="connsiteY2070" fmla="*/ 439546 h 3166709"/>
              <a:gd name="connsiteX2071" fmla="*/ 3037807 w 4530360"/>
              <a:gd name="connsiteY2071" fmla="*/ 435885 h 3166709"/>
              <a:gd name="connsiteX2072" fmla="*/ 3041469 w 4530360"/>
              <a:gd name="connsiteY2072" fmla="*/ 432223 h 3166709"/>
              <a:gd name="connsiteX2073" fmla="*/ 2893183 w 4530360"/>
              <a:gd name="connsiteY2073" fmla="*/ 428562 h 3166709"/>
              <a:gd name="connsiteX2074" fmla="*/ 2900505 w 4530360"/>
              <a:gd name="connsiteY2074" fmla="*/ 435885 h 3166709"/>
              <a:gd name="connsiteX2075" fmla="*/ 2893183 w 4530360"/>
              <a:gd name="connsiteY2075" fmla="*/ 443207 h 3166709"/>
              <a:gd name="connsiteX2076" fmla="*/ 2885860 w 4530360"/>
              <a:gd name="connsiteY2076" fmla="*/ 435885 h 3166709"/>
              <a:gd name="connsiteX2077" fmla="*/ 2893183 w 4530360"/>
              <a:gd name="connsiteY2077" fmla="*/ 428562 h 3166709"/>
              <a:gd name="connsiteX2078" fmla="*/ 1113974 w 4530360"/>
              <a:gd name="connsiteY2078" fmla="*/ 428012 h 3166709"/>
              <a:gd name="connsiteX2079" fmla="*/ 1121846 w 4530360"/>
              <a:gd name="connsiteY2079" fmla="*/ 435885 h 3166709"/>
              <a:gd name="connsiteX2080" fmla="*/ 1113974 w 4530360"/>
              <a:gd name="connsiteY2080" fmla="*/ 443757 h 3166709"/>
              <a:gd name="connsiteX2081" fmla="*/ 1106105 w 4530360"/>
              <a:gd name="connsiteY2081" fmla="*/ 435885 h 3166709"/>
              <a:gd name="connsiteX2082" fmla="*/ 1113974 w 4530360"/>
              <a:gd name="connsiteY2082" fmla="*/ 428012 h 3166709"/>
              <a:gd name="connsiteX2083" fmla="*/ 2744897 w 4530360"/>
              <a:gd name="connsiteY2083" fmla="*/ 424718 h 3166709"/>
              <a:gd name="connsiteX2084" fmla="*/ 2756065 w 4530360"/>
              <a:gd name="connsiteY2084" fmla="*/ 435885 h 3166709"/>
              <a:gd name="connsiteX2085" fmla="*/ 2744897 w 4530360"/>
              <a:gd name="connsiteY2085" fmla="*/ 447053 h 3166709"/>
              <a:gd name="connsiteX2086" fmla="*/ 2733730 w 4530360"/>
              <a:gd name="connsiteY2086" fmla="*/ 435885 h 3166709"/>
              <a:gd name="connsiteX2087" fmla="*/ 2744897 w 4530360"/>
              <a:gd name="connsiteY2087" fmla="*/ 424718 h 3166709"/>
              <a:gd name="connsiteX2088" fmla="*/ 2596613 w 4530360"/>
              <a:gd name="connsiteY2088" fmla="*/ 420324 h 3166709"/>
              <a:gd name="connsiteX2089" fmla="*/ 2612175 w 4530360"/>
              <a:gd name="connsiteY2089" fmla="*/ 435885 h 3166709"/>
              <a:gd name="connsiteX2090" fmla="*/ 2596613 w 4530360"/>
              <a:gd name="connsiteY2090" fmla="*/ 451447 h 3166709"/>
              <a:gd name="connsiteX2091" fmla="*/ 2581052 w 4530360"/>
              <a:gd name="connsiteY2091" fmla="*/ 435885 h 3166709"/>
              <a:gd name="connsiteX2092" fmla="*/ 2596613 w 4530360"/>
              <a:gd name="connsiteY2092" fmla="*/ 420324 h 3166709"/>
              <a:gd name="connsiteX2093" fmla="*/ 1410541 w 4530360"/>
              <a:gd name="connsiteY2093" fmla="*/ 419774 h 3166709"/>
              <a:gd name="connsiteX2094" fmla="*/ 1426651 w 4530360"/>
              <a:gd name="connsiteY2094" fmla="*/ 435884 h 3166709"/>
              <a:gd name="connsiteX2095" fmla="*/ 1410541 w 4530360"/>
              <a:gd name="connsiteY2095" fmla="*/ 451994 h 3166709"/>
              <a:gd name="connsiteX2096" fmla="*/ 1394430 w 4530360"/>
              <a:gd name="connsiteY2096" fmla="*/ 435884 h 3166709"/>
              <a:gd name="connsiteX2097" fmla="*/ 1410541 w 4530360"/>
              <a:gd name="connsiteY2097" fmla="*/ 419774 h 3166709"/>
              <a:gd name="connsiteX2098" fmla="*/ 2448509 w 4530360"/>
              <a:gd name="connsiteY2098" fmla="*/ 416480 h 3166709"/>
              <a:gd name="connsiteX2099" fmla="*/ 2467915 w 4530360"/>
              <a:gd name="connsiteY2099" fmla="*/ 435886 h 3166709"/>
              <a:gd name="connsiteX2100" fmla="*/ 2448509 w 4530360"/>
              <a:gd name="connsiteY2100" fmla="*/ 455290 h 3166709"/>
              <a:gd name="connsiteX2101" fmla="*/ 2429105 w 4530360"/>
              <a:gd name="connsiteY2101" fmla="*/ 435886 h 3166709"/>
              <a:gd name="connsiteX2102" fmla="*/ 2448509 w 4530360"/>
              <a:gd name="connsiteY2102" fmla="*/ 416480 h 3166709"/>
              <a:gd name="connsiteX2103" fmla="*/ 1558829 w 4530360"/>
              <a:gd name="connsiteY2103" fmla="*/ 416113 h 3166709"/>
              <a:gd name="connsiteX2104" fmla="*/ 1578599 w 4530360"/>
              <a:gd name="connsiteY2104" fmla="*/ 435885 h 3166709"/>
              <a:gd name="connsiteX2105" fmla="*/ 1558829 w 4530360"/>
              <a:gd name="connsiteY2105" fmla="*/ 455656 h 3166709"/>
              <a:gd name="connsiteX2106" fmla="*/ 1539057 w 4530360"/>
              <a:gd name="connsiteY2106" fmla="*/ 435885 h 3166709"/>
              <a:gd name="connsiteX2107" fmla="*/ 1558829 w 4530360"/>
              <a:gd name="connsiteY2107" fmla="*/ 416113 h 3166709"/>
              <a:gd name="connsiteX2108" fmla="*/ 2300225 w 4530360"/>
              <a:gd name="connsiteY2108" fmla="*/ 413184 h 3166709"/>
              <a:gd name="connsiteX2109" fmla="*/ 2322925 w 4530360"/>
              <a:gd name="connsiteY2109" fmla="*/ 435885 h 3166709"/>
              <a:gd name="connsiteX2110" fmla="*/ 2300225 w 4530360"/>
              <a:gd name="connsiteY2110" fmla="*/ 458585 h 3166709"/>
              <a:gd name="connsiteX2111" fmla="*/ 2277524 w 4530360"/>
              <a:gd name="connsiteY2111" fmla="*/ 435885 h 3166709"/>
              <a:gd name="connsiteX2112" fmla="*/ 2300225 w 4530360"/>
              <a:gd name="connsiteY2112" fmla="*/ 413184 h 3166709"/>
              <a:gd name="connsiteX2113" fmla="*/ 2784607 w 4530360"/>
              <a:gd name="connsiteY2113" fmla="*/ 356614 h 3166709"/>
              <a:gd name="connsiteX2114" fmla="*/ 2344893 w 4530360"/>
              <a:gd name="connsiteY2114" fmla="*/ 396524 h 3166709"/>
              <a:gd name="connsiteX2115" fmla="*/ 2207037 w 4530360"/>
              <a:gd name="connsiteY2115" fmla="*/ 426315 h 3166709"/>
              <a:gd name="connsiteX2116" fmla="*/ 2176105 w 4530360"/>
              <a:gd name="connsiteY2116" fmla="*/ 434556 h 3166709"/>
              <a:gd name="connsiteX2117" fmla="*/ 2176655 w 4530360"/>
              <a:gd name="connsiteY2117" fmla="*/ 435885 h 3166709"/>
              <a:gd name="connsiteX2118" fmla="*/ 2151941 w 4530360"/>
              <a:gd name="connsiteY2118" fmla="*/ 460599 h 3166709"/>
              <a:gd name="connsiteX2119" fmla="*/ 2134465 w 4530360"/>
              <a:gd name="connsiteY2119" fmla="*/ 453360 h 3166709"/>
              <a:gd name="connsiteX2120" fmla="*/ 2131588 w 4530360"/>
              <a:gd name="connsiteY2120" fmla="*/ 446415 h 3166709"/>
              <a:gd name="connsiteX2121" fmla="*/ 2120615 w 4530360"/>
              <a:gd name="connsiteY2121" fmla="*/ 449339 h 3166709"/>
              <a:gd name="connsiteX2122" fmla="*/ 1819502 w 4530360"/>
              <a:gd name="connsiteY2122" fmla="*/ 558305 h 3166709"/>
              <a:gd name="connsiteX2123" fmla="*/ 1813010 w 4530360"/>
              <a:gd name="connsiteY2123" fmla="*/ 561455 h 3166709"/>
              <a:gd name="connsiteX2124" fmla="*/ 1822419 w 4530360"/>
              <a:gd name="connsiteY2124" fmla="*/ 584169 h 3166709"/>
              <a:gd name="connsiteX2125" fmla="*/ 1781227 w 4530360"/>
              <a:gd name="connsiteY2125" fmla="*/ 625361 h 3166709"/>
              <a:gd name="connsiteX2126" fmla="*/ 1752102 w 4530360"/>
              <a:gd name="connsiteY2126" fmla="*/ 613296 h 3166709"/>
              <a:gd name="connsiteX2127" fmla="*/ 1744414 w 4530360"/>
              <a:gd name="connsiteY2127" fmla="*/ 594735 h 3166709"/>
              <a:gd name="connsiteX2128" fmla="*/ 1712998 w 4530360"/>
              <a:gd name="connsiteY2128" fmla="*/ 609977 h 3166709"/>
              <a:gd name="connsiteX2129" fmla="*/ 1607336 w 4530360"/>
              <a:gd name="connsiteY2129" fmla="*/ 670348 h 3166709"/>
              <a:gd name="connsiteX2130" fmla="*/ 1584055 w 4530360"/>
              <a:gd name="connsiteY2130" fmla="*/ 686180 h 3166709"/>
              <a:gd name="connsiteX2131" fmla="*/ 1596626 w 4530360"/>
              <a:gd name="connsiteY2131" fmla="*/ 694656 h 3166709"/>
              <a:gd name="connsiteX2132" fmla="*/ 1612282 w 4530360"/>
              <a:gd name="connsiteY2132" fmla="*/ 732455 h 3166709"/>
              <a:gd name="connsiteX2133" fmla="*/ 1558828 w 4530360"/>
              <a:gd name="connsiteY2133" fmla="*/ 785911 h 3166709"/>
              <a:gd name="connsiteX2134" fmla="*/ 1521027 w 4530360"/>
              <a:gd name="connsiteY2134" fmla="*/ 770255 h 3166709"/>
              <a:gd name="connsiteX2135" fmla="*/ 1507707 w 4530360"/>
              <a:gd name="connsiteY2135" fmla="*/ 738098 h 3166709"/>
              <a:gd name="connsiteX2136" fmla="*/ 1504859 w 4530360"/>
              <a:gd name="connsiteY2136" fmla="*/ 740034 h 3166709"/>
              <a:gd name="connsiteX2137" fmla="*/ 1407913 w 4530360"/>
              <a:gd name="connsiteY2137" fmla="*/ 819651 h 3166709"/>
              <a:gd name="connsiteX2138" fmla="*/ 1386915 w 4530360"/>
              <a:gd name="connsiteY2138" fmla="*/ 840906 h 3166709"/>
              <a:gd name="connsiteX2139" fmla="*/ 1396619 w 4530360"/>
              <a:gd name="connsiteY2139" fmla="*/ 855300 h 3166709"/>
              <a:gd name="connsiteX2140" fmla="*/ 1401754 w 4530360"/>
              <a:gd name="connsiteY2140" fmla="*/ 880739 h 3166709"/>
              <a:gd name="connsiteX2141" fmla="*/ 1336402 w 4530360"/>
              <a:gd name="connsiteY2141" fmla="*/ 946094 h 3166709"/>
              <a:gd name="connsiteX2142" fmla="*/ 1310962 w 4530360"/>
              <a:gd name="connsiteY2142" fmla="*/ 940958 h 3166709"/>
              <a:gd name="connsiteX2143" fmla="*/ 1300233 w 4530360"/>
              <a:gd name="connsiteY2143" fmla="*/ 933725 h 3166709"/>
              <a:gd name="connsiteX2144" fmla="*/ 1279122 w 4530360"/>
              <a:gd name="connsiteY2144" fmla="*/ 960850 h 3166709"/>
              <a:gd name="connsiteX2145" fmla="*/ 1290119 w 4530360"/>
              <a:gd name="connsiteY2145" fmla="*/ 963070 h 3166709"/>
              <a:gd name="connsiteX2146" fmla="*/ 1312873 w 4530360"/>
              <a:gd name="connsiteY2146" fmla="*/ 978410 h 3166709"/>
              <a:gd name="connsiteX2147" fmla="*/ 1327933 w 4530360"/>
              <a:gd name="connsiteY2147" fmla="*/ 1014766 h 3166709"/>
              <a:gd name="connsiteX2148" fmla="*/ 1331772 w 4530360"/>
              <a:gd name="connsiteY2148" fmla="*/ 995746 h 3166709"/>
              <a:gd name="connsiteX2149" fmla="*/ 1410543 w 4530360"/>
              <a:gd name="connsiteY2149" fmla="*/ 943531 h 3166709"/>
              <a:gd name="connsiteX2150" fmla="*/ 1470995 w 4530360"/>
              <a:gd name="connsiteY2150" fmla="*/ 968571 h 3166709"/>
              <a:gd name="connsiteX2151" fmla="*/ 1477315 w 4530360"/>
              <a:gd name="connsiteY2151" fmla="*/ 977946 h 3166709"/>
              <a:gd name="connsiteX2152" fmla="*/ 1489568 w 4530360"/>
              <a:gd name="connsiteY2152" fmla="*/ 959770 h 3166709"/>
              <a:gd name="connsiteX2153" fmla="*/ 1506375 w 4530360"/>
              <a:gd name="connsiteY2153" fmla="*/ 948439 h 3166709"/>
              <a:gd name="connsiteX2154" fmla="*/ 1484685 w 4530360"/>
              <a:gd name="connsiteY2154" fmla="*/ 955065 h 3166709"/>
              <a:gd name="connsiteX2155" fmla="*/ 1410358 w 4530360"/>
              <a:gd name="connsiteY2155" fmla="*/ 880739 h 3166709"/>
              <a:gd name="connsiteX2156" fmla="*/ 1484685 w 4530360"/>
              <a:gd name="connsiteY2156" fmla="*/ 806414 h 3166709"/>
              <a:gd name="connsiteX2157" fmla="*/ 1553170 w 4530360"/>
              <a:gd name="connsiteY2157" fmla="*/ 851809 h 3166709"/>
              <a:gd name="connsiteX2158" fmla="*/ 1555715 w 4530360"/>
              <a:gd name="connsiteY2158" fmla="*/ 864417 h 3166709"/>
              <a:gd name="connsiteX2159" fmla="*/ 1558750 w 4530360"/>
              <a:gd name="connsiteY2159" fmla="*/ 849388 h 3166709"/>
              <a:gd name="connsiteX2160" fmla="*/ 1632971 w 4530360"/>
              <a:gd name="connsiteY2160" fmla="*/ 800191 h 3166709"/>
              <a:gd name="connsiteX2161" fmla="*/ 1689923 w 4530360"/>
              <a:gd name="connsiteY2161" fmla="*/ 823784 h 3166709"/>
              <a:gd name="connsiteX2162" fmla="*/ 1705916 w 4530360"/>
              <a:gd name="connsiteY2162" fmla="*/ 847505 h 3166709"/>
              <a:gd name="connsiteX2163" fmla="*/ 1722847 w 4530360"/>
              <a:gd name="connsiteY2163" fmla="*/ 822359 h 3166709"/>
              <a:gd name="connsiteX2164" fmla="*/ 1781228 w 4530360"/>
              <a:gd name="connsiteY2164" fmla="*/ 798176 h 3166709"/>
              <a:gd name="connsiteX2165" fmla="*/ 1839609 w 4530360"/>
              <a:gd name="connsiteY2165" fmla="*/ 822359 h 3166709"/>
              <a:gd name="connsiteX2166" fmla="*/ 1856995 w 4530360"/>
              <a:gd name="connsiteY2166" fmla="*/ 848147 h 3166709"/>
              <a:gd name="connsiteX2167" fmla="*/ 1873073 w 4530360"/>
              <a:gd name="connsiteY2167" fmla="*/ 824301 h 3166709"/>
              <a:gd name="connsiteX2168" fmla="*/ 1929513 w 4530360"/>
              <a:gd name="connsiteY2168" fmla="*/ 800923 h 3166709"/>
              <a:gd name="connsiteX2169" fmla="*/ 2003058 w 4530360"/>
              <a:gd name="connsiteY2169" fmla="*/ 849672 h 3166709"/>
              <a:gd name="connsiteX2170" fmla="*/ 2007134 w 4530360"/>
              <a:gd name="connsiteY2170" fmla="*/ 869860 h 3166709"/>
              <a:gd name="connsiteX2171" fmla="*/ 2010663 w 4530360"/>
              <a:gd name="connsiteY2171" fmla="*/ 852379 h 3166709"/>
              <a:gd name="connsiteX2172" fmla="*/ 2077797 w 4530360"/>
              <a:gd name="connsiteY2172" fmla="*/ 807879 h 3166709"/>
              <a:gd name="connsiteX2173" fmla="*/ 2150659 w 4530360"/>
              <a:gd name="connsiteY2173" fmla="*/ 880739 h 3166709"/>
              <a:gd name="connsiteX2174" fmla="*/ 2077797 w 4530360"/>
              <a:gd name="connsiteY2174" fmla="*/ 953601 h 3166709"/>
              <a:gd name="connsiteX2175" fmla="*/ 2055659 w 4530360"/>
              <a:gd name="connsiteY2175" fmla="*/ 946838 h 3166709"/>
              <a:gd name="connsiteX2176" fmla="*/ 2073687 w 4530360"/>
              <a:gd name="connsiteY2176" fmla="*/ 958993 h 3166709"/>
              <a:gd name="connsiteX2177" fmla="*/ 2084841 w 4530360"/>
              <a:gd name="connsiteY2177" fmla="*/ 975538 h 3166709"/>
              <a:gd name="connsiteX2178" fmla="*/ 2090323 w 4530360"/>
              <a:gd name="connsiteY2178" fmla="*/ 967407 h 3166709"/>
              <a:gd name="connsiteX2179" fmla="*/ 2151941 w 4530360"/>
              <a:gd name="connsiteY2179" fmla="*/ 941884 h 3166709"/>
              <a:gd name="connsiteX2180" fmla="*/ 2232233 w 4530360"/>
              <a:gd name="connsiteY2180" fmla="*/ 995106 h 3166709"/>
              <a:gd name="connsiteX2181" fmla="*/ 2233194 w 4530360"/>
              <a:gd name="connsiteY2181" fmla="*/ 999866 h 3166709"/>
              <a:gd name="connsiteX2182" fmla="*/ 2248446 w 4530360"/>
              <a:gd name="connsiteY2182" fmla="*/ 977245 h 3166709"/>
              <a:gd name="connsiteX2183" fmla="*/ 2300225 w 4530360"/>
              <a:gd name="connsiteY2183" fmla="*/ 955797 h 3166709"/>
              <a:gd name="connsiteX2184" fmla="*/ 2373452 w 4530360"/>
              <a:gd name="connsiteY2184" fmla="*/ 1029024 h 3166709"/>
              <a:gd name="connsiteX2185" fmla="*/ 2300225 w 4530360"/>
              <a:gd name="connsiteY2185" fmla="*/ 1102251 h 3166709"/>
              <a:gd name="connsiteX2186" fmla="*/ 2248446 w 4530360"/>
              <a:gd name="connsiteY2186" fmla="*/ 1080803 h 3166709"/>
              <a:gd name="connsiteX2187" fmla="*/ 2233194 w 4530360"/>
              <a:gd name="connsiteY2187" fmla="*/ 1058182 h 3166709"/>
              <a:gd name="connsiteX2188" fmla="*/ 2232233 w 4530360"/>
              <a:gd name="connsiteY2188" fmla="*/ 1062944 h 3166709"/>
              <a:gd name="connsiteX2189" fmla="*/ 2151941 w 4530360"/>
              <a:gd name="connsiteY2189" fmla="*/ 1116165 h 3166709"/>
              <a:gd name="connsiteX2190" fmla="*/ 2146483 w 4530360"/>
              <a:gd name="connsiteY2190" fmla="*/ 1115063 h 3166709"/>
              <a:gd name="connsiteX2191" fmla="*/ 2161910 w 4530360"/>
              <a:gd name="connsiteY2191" fmla="*/ 1137945 h 3166709"/>
              <a:gd name="connsiteX2192" fmla="*/ 2171975 w 4530360"/>
              <a:gd name="connsiteY2192" fmla="*/ 1123019 h 3166709"/>
              <a:gd name="connsiteX2193" fmla="*/ 2226085 w 4530360"/>
              <a:gd name="connsiteY2193" fmla="*/ 1100605 h 3166709"/>
              <a:gd name="connsiteX2194" fmla="*/ 2302606 w 4530360"/>
              <a:gd name="connsiteY2194" fmla="*/ 1177129 h 3166709"/>
              <a:gd name="connsiteX2195" fmla="*/ 2255870 w 4530360"/>
              <a:gd name="connsiteY2195" fmla="*/ 1247637 h 3166709"/>
              <a:gd name="connsiteX2196" fmla="*/ 2233424 w 4530360"/>
              <a:gd name="connsiteY2196" fmla="*/ 1252168 h 3166709"/>
              <a:gd name="connsiteX2197" fmla="*/ 2242484 w 4530360"/>
              <a:gd name="connsiteY2197" fmla="*/ 1255921 h 3166709"/>
              <a:gd name="connsiteX2198" fmla="*/ 2247684 w 4530360"/>
              <a:gd name="connsiteY2198" fmla="*/ 1268477 h 3166709"/>
              <a:gd name="connsiteX2199" fmla="*/ 2229927 w 4530360"/>
              <a:gd name="connsiteY2199" fmla="*/ 1286234 h 3166709"/>
              <a:gd name="connsiteX2200" fmla="*/ 2227544 w 4530360"/>
              <a:gd name="connsiteY2200" fmla="*/ 1285247 h 3166709"/>
              <a:gd name="connsiteX2201" fmla="*/ 2232570 w 4530360"/>
              <a:gd name="connsiteY2201" fmla="*/ 1291350 h 3166709"/>
              <a:gd name="connsiteX2202" fmla="*/ 2236027 w 4530360"/>
              <a:gd name="connsiteY2202" fmla="*/ 1308476 h 3166709"/>
              <a:gd name="connsiteX2203" fmla="*/ 2249870 w 4530360"/>
              <a:gd name="connsiteY2203" fmla="*/ 1275057 h 3166709"/>
              <a:gd name="connsiteX2204" fmla="*/ 2300225 w 4530360"/>
              <a:gd name="connsiteY2204" fmla="*/ 1254199 h 3166709"/>
              <a:gd name="connsiteX2205" fmla="*/ 2371440 w 4530360"/>
              <a:gd name="connsiteY2205" fmla="*/ 1325412 h 3166709"/>
              <a:gd name="connsiteX2206" fmla="*/ 2327945 w 4530360"/>
              <a:gd name="connsiteY2206" fmla="*/ 1391029 h 3166709"/>
              <a:gd name="connsiteX2207" fmla="*/ 2319450 w 4530360"/>
              <a:gd name="connsiteY2207" fmla="*/ 1392744 h 3166709"/>
              <a:gd name="connsiteX2208" fmla="*/ 2325558 w 4530360"/>
              <a:gd name="connsiteY2208" fmla="*/ 1395274 h 3166709"/>
              <a:gd name="connsiteX2209" fmla="*/ 2334459 w 4530360"/>
              <a:gd name="connsiteY2209" fmla="*/ 1416764 h 3166709"/>
              <a:gd name="connsiteX2210" fmla="*/ 2304069 w 4530360"/>
              <a:gd name="connsiteY2210" fmla="*/ 1447152 h 3166709"/>
              <a:gd name="connsiteX2211" fmla="*/ 2273680 w 4530360"/>
              <a:gd name="connsiteY2211" fmla="*/ 1416764 h 3166709"/>
              <a:gd name="connsiteX2212" fmla="*/ 2282581 w 4530360"/>
              <a:gd name="connsiteY2212" fmla="*/ 1395274 h 3166709"/>
              <a:gd name="connsiteX2213" fmla="*/ 2286170 w 4530360"/>
              <a:gd name="connsiteY2213" fmla="*/ 1393788 h 3166709"/>
              <a:gd name="connsiteX2214" fmla="*/ 2272506 w 4530360"/>
              <a:gd name="connsiteY2214" fmla="*/ 1391029 h 3166709"/>
              <a:gd name="connsiteX2215" fmla="*/ 2249870 w 4530360"/>
              <a:gd name="connsiteY2215" fmla="*/ 1375768 h 3166709"/>
              <a:gd name="connsiteX2216" fmla="*/ 2236027 w 4530360"/>
              <a:gd name="connsiteY2216" fmla="*/ 1342347 h 3166709"/>
              <a:gd name="connsiteX2217" fmla="*/ 2232570 w 4530360"/>
              <a:gd name="connsiteY2217" fmla="*/ 1359473 h 3166709"/>
              <a:gd name="connsiteX2218" fmla="*/ 2177962 w 4530360"/>
              <a:gd name="connsiteY2218" fmla="*/ 1408984 h 3166709"/>
              <a:gd name="connsiteX2219" fmla="*/ 2174906 w 4530360"/>
              <a:gd name="connsiteY2219" fmla="*/ 1409446 h 3166709"/>
              <a:gd name="connsiteX2220" fmla="*/ 2177937 w 4530360"/>
              <a:gd name="connsiteY2220" fmla="*/ 1416762 h 3166709"/>
              <a:gd name="connsiteX2221" fmla="*/ 2155785 w 4530360"/>
              <a:gd name="connsiteY2221" fmla="*/ 1438914 h 3166709"/>
              <a:gd name="connsiteX2222" fmla="*/ 2133634 w 4530360"/>
              <a:gd name="connsiteY2222" fmla="*/ 1416762 h 3166709"/>
              <a:gd name="connsiteX2223" fmla="*/ 2136516 w 4530360"/>
              <a:gd name="connsiteY2223" fmla="*/ 1409804 h 3166709"/>
              <a:gd name="connsiteX2224" fmla="*/ 2117878 w 4530360"/>
              <a:gd name="connsiteY2224" fmla="*/ 1406041 h 3166709"/>
              <a:gd name="connsiteX2225" fmla="*/ 2090063 w 4530360"/>
              <a:gd name="connsiteY2225" fmla="*/ 1387288 h 3166709"/>
              <a:gd name="connsiteX2226" fmla="*/ 2088092 w 4530360"/>
              <a:gd name="connsiteY2226" fmla="*/ 1384364 h 3166709"/>
              <a:gd name="connsiteX2227" fmla="*/ 2077829 w 4530360"/>
              <a:gd name="connsiteY2227" fmla="*/ 1399587 h 3166709"/>
              <a:gd name="connsiteX2228" fmla="*/ 2076746 w 4530360"/>
              <a:gd name="connsiteY2228" fmla="*/ 1400317 h 3166709"/>
              <a:gd name="connsiteX2229" fmla="*/ 2077799 w 4530360"/>
              <a:gd name="connsiteY2229" fmla="*/ 1400104 h 3166709"/>
              <a:gd name="connsiteX2230" fmla="*/ 2151391 w 4530360"/>
              <a:gd name="connsiteY2230" fmla="*/ 1473699 h 3166709"/>
              <a:gd name="connsiteX2231" fmla="*/ 2106444 w 4530360"/>
              <a:gd name="connsiteY2231" fmla="*/ 1541508 h 3166709"/>
              <a:gd name="connsiteX2232" fmla="*/ 2105643 w 4530360"/>
              <a:gd name="connsiteY2232" fmla="*/ 1541670 h 3166709"/>
              <a:gd name="connsiteX2233" fmla="*/ 2115327 w 4530360"/>
              <a:gd name="connsiteY2233" fmla="*/ 1565048 h 3166709"/>
              <a:gd name="connsiteX2234" fmla="*/ 2081643 w 4530360"/>
              <a:gd name="connsiteY2234" fmla="*/ 1598732 h 3166709"/>
              <a:gd name="connsiteX2235" fmla="*/ 2061746 w 4530360"/>
              <a:gd name="connsiteY2235" fmla="*/ 1590490 h 3166709"/>
              <a:gd name="connsiteX2236" fmla="*/ 2053321 w 4530360"/>
              <a:gd name="connsiteY2236" fmla="*/ 1577995 h 3166709"/>
              <a:gd name="connsiteX2237" fmla="*/ 2047958 w 4530360"/>
              <a:gd name="connsiteY2237" fmla="*/ 1565048 h 3166709"/>
              <a:gd name="connsiteX2238" fmla="*/ 2057049 w 4530360"/>
              <a:gd name="connsiteY2238" fmla="*/ 1543102 h 3166709"/>
              <a:gd name="connsiteX2239" fmla="*/ 2049152 w 4530360"/>
              <a:gd name="connsiteY2239" fmla="*/ 1541508 h 3166709"/>
              <a:gd name="connsiteX2240" fmla="*/ 2025759 w 4530360"/>
              <a:gd name="connsiteY2240" fmla="*/ 1525736 h 3166709"/>
              <a:gd name="connsiteX2241" fmla="*/ 2010949 w 4530360"/>
              <a:gd name="connsiteY2241" fmla="*/ 1503770 h 3166709"/>
              <a:gd name="connsiteX2242" fmla="*/ 2010144 w 4530360"/>
              <a:gd name="connsiteY2242" fmla="*/ 1507760 h 3166709"/>
              <a:gd name="connsiteX2243" fmla="*/ 1955536 w 4530360"/>
              <a:gd name="connsiteY2243" fmla="*/ 1557270 h 3166709"/>
              <a:gd name="connsiteX2244" fmla="*/ 1954030 w 4530360"/>
              <a:gd name="connsiteY2244" fmla="*/ 1557498 h 3166709"/>
              <a:gd name="connsiteX2245" fmla="*/ 1957157 w 4530360"/>
              <a:gd name="connsiteY2245" fmla="*/ 1565048 h 3166709"/>
              <a:gd name="connsiteX2246" fmla="*/ 1933357 w 4530360"/>
              <a:gd name="connsiteY2246" fmla="*/ 1588848 h 3166709"/>
              <a:gd name="connsiteX2247" fmla="*/ 1919248 w 4530360"/>
              <a:gd name="connsiteY2247" fmla="*/ 1583004 h 3166709"/>
              <a:gd name="connsiteX2248" fmla="*/ 1925542 w 4530360"/>
              <a:gd name="connsiteY2248" fmla="*/ 1592339 h 3166709"/>
              <a:gd name="connsiteX2249" fmla="*/ 1931527 w 4530360"/>
              <a:gd name="connsiteY2249" fmla="*/ 1621983 h 3166709"/>
              <a:gd name="connsiteX2250" fmla="*/ 1885014 w 4530360"/>
              <a:gd name="connsiteY2250" fmla="*/ 1692154 h 3166709"/>
              <a:gd name="connsiteX2251" fmla="*/ 1870437 w 4530360"/>
              <a:gd name="connsiteY2251" fmla="*/ 1695097 h 3166709"/>
              <a:gd name="connsiteX2252" fmla="*/ 1875266 w 4530360"/>
              <a:gd name="connsiteY2252" fmla="*/ 1697098 h 3166709"/>
              <a:gd name="connsiteX2253" fmla="*/ 1881915 w 4530360"/>
              <a:gd name="connsiteY2253" fmla="*/ 1713150 h 3166709"/>
              <a:gd name="connsiteX2254" fmla="*/ 1859215 w 4530360"/>
              <a:gd name="connsiteY2254" fmla="*/ 1735850 h 3166709"/>
              <a:gd name="connsiteX2255" fmla="*/ 1836514 w 4530360"/>
              <a:gd name="connsiteY2255" fmla="*/ 1713150 h 3166709"/>
              <a:gd name="connsiteX2256" fmla="*/ 1843163 w 4530360"/>
              <a:gd name="connsiteY2256" fmla="*/ 1697098 h 3166709"/>
              <a:gd name="connsiteX2257" fmla="*/ 1846898 w 4530360"/>
              <a:gd name="connsiteY2257" fmla="*/ 1695551 h 3166709"/>
              <a:gd name="connsiteX2258" fmla="*/ 1812791 w 4530360"/>
              <a:gd name="connsiteY2258" fmla="*/ 1685133 h 3166709"/>
              <a:gd name="connsiteX2259" fmla="*/ 1785199 w 4530360"/>
              <a:gd name="connsiteY2259" fmla="*/ 1651626 h 3166709"/>
              <a:gd name="connsiteX2260" fmla="*/ 1784248 w 4530360"/>
              <a:gd name="connsiteY2260" fmla="*/ 1646915 h 3166709"/>
              <a:gd name="connsiteX2261" fmla="*/ 1782822 w 4530360"/>
              <a:gd name="connsiteY2261" fmla="*/ 1653978 h 3166709"/>
              <a:gd name="connsiteX2262" fmla="*/ 1731531 w 4530360"/>
              <a:gd name="connsiteY2262" fmla="*/ 1700486 h 3166709"/>
              <a:gd name="connsiteX2263" fmla="*/ 1718015 w 4530360"/>
              <a:gd name="connsiteY2263" fmla="*/ 1702532 h 3166709"/>
              <a:gd name="connsiteX2264" fmla="*/ 1720508 w 4530360"/>
              <a:gd name="connsiteY2264" fmla="*/ 1703571 h 3166709"/>
              <a:gd name="connsiteX2265" fmla="*/ 1724476 w 4530360"/>
              <a:gd name="connsiteY2265" fmla="*/ 1713151 h 3166709"/>
              <a:gd name="connsiteX2266" fmla="*/ 1710946 w 4530360"/>
              <a:gd name="connsiteY2266" fmla="*/ 1726697 h 3166709"/>
              <a:gd name="connsiteX2267" fmla="*/ 1697398 w 4530360"/>
              <a:gd name="connsiteY2267" fmla="*/ 1713151 h 3166709"/>
              <a:gd name="connsiteX2268" fmla="*/ 1701366 w 4530360"/>
              <a:gd name="connsiteY2268" fmla="*/ 1703571 h 3166709"/>
              <a:gd name="connsiteX2269" fmla="*/ 1702258 w 4530360"/>
              <a:gd name="connsiteY2269" fmla="*/ 1703202 h 3166709"/>
              <a:gd name="connsiteX2270" fmla="*/ 1675114 w 4530360"/>
              <a:gd name="connsiteY2270" fmla="*/ 1697722 h 3166709"/>
              <a:gd name="connsiteX2271" fmla="*/ 1648989 w 4530360"/>
              <a:gd name="connsiteY2271" fmla="*/ 1680106 h 3166709"/>
              <a:gd name="connsiteX2272" fmla="*/ 1633727 w 4530360"/>
              <a:gd name="connsiteY2272" fmla="*/ 1657469 h 3166709"/>
              <a:gd name="connsiteX2273" fmla="*/ 1617853 w 4530360"/>
              <a:gd name="connsiteY2273" fmla="*/ 1681011 h 3166709"/>
              <a:gd name="connsiteX2274" fmla="*/ 1558826 w 4530360"/>
              <a:gd name="connsiteY2274" fmla="*/ 1705461 h 3166709"/>
              <a:gd name="connsiteX2275" fmla="*/ 1499795 w 4530360"/>
              <a:gd name="connsiteY2275" fmla="*/ 1681011 h 3166709"/>
              <a:gd name="connsiteX2276" fmla="*/ 1482734 w 4530360"/>
              <a:gd name="connsiteY2276" fmla="*/ 1655700 h 3166709"/>
              <a:gd name="connsiteX2277" fmla="*/ 1467238 w 4530360"/>
              <a:gd name="connsiteY2277" fmla="*/ 1678679 h 3166709"/>
              <a:gd name="connsiteX2278" fmla="*/ 1410541 w 4530360"/>
              <a:gd name="connsiteY2278" fmla="*/ 1702165 h 3166709"/>
              <a:gd name="connsiteX2279" fmla="*/ 1336658 w 4530360"/>
              <a:gd name="connsiteY2279" fmla="*/ 1653191 h 3166709"/>
              <a:gd name="connsiteX2280" fmla="*/ 1332738 w 4530360"/>
              <a:gd name="connsiteY2280" fmla="*/ 1633766 h 3166709"/>
              <a:gd name="connsiteX2281" fmla="*/ 1329393 w 4530360"/>
              <a:gd name="connsiteY2281" fmla="*/ 1650341 h 3166709"/>
              <a:gd name="connsiteX2282" fmla="*/ 1262253 w 4530360"/>
              <a:gd name="connsiteY2282" fmla="*/ 1694842 h 3166709"/>
              <a:gd name="connsiteX2283" fmla="*/ 1189396 w 4530360"/>
              <a:gd name="connsiteY2283" fmla="*/ 1621980 h 3166709"/>
              <a:gd name="connsiteX2284" fmla="*/ 1262253 w 4530360"/>
              <a:gd name="connsiteY2284" fmla="*/ 1549120 h 3166709"/>
              <a:gd name="connsiteX2285" fmla="*/ 1280453 w 4530360"/>
              <a:gd name="connsiteY2285" fmla="*/ 1552795 h 3166709"/>
              <a:gd name="connsiteX2286" fmla="*/ 1266624 w 4530360"/>
              <a:gd name="connsiteY2286" fmla="*/ 1543471 h 3166709"/>
              <a:gd name="connsiteX2287" fmla="*/ 1254994 w 4530360"/>
              <a:gd name="connsiteY2287" fmla="*/ 1526221 h 3166709"/>
              <a:gd name="connsiteX2288" fmla="*/ 1249212 w 4530360"/>
              <a:gd name="connsiteY2288" fmla="*/ 1534796 h 3166709"/>
              <a:gd name="connsiteX2289" fmla="*/ 1188117 w 4530360"/>
              <a:gd name="connsiteY2289" fmla="*/ 1560104 h 3166709"/>
              <a:gd name="connsiteX2290" fmla="*/ 1108497 w 4530360"/>
              <a:gd name="connsiteY2290" fmla="*/ 1507330 h 3166709"/>
              <a:gd name="connsiteX2291" fmla="*/ 1105126 w 4530360"/>
              <a:gd name="connsiteY2291" fmla="*/ 1490632 h 3166709"/>
              <a:gd name="connsiteX2292" fmla="*/ 1090961 w 4530360"/>
              <a:gd name="connsiteY2292" fmla="*/ 1524831 h 3166709"/>
              <a:gd name="connsiteX2293" fmla="*/ 1074061 w 4530360"/>
              <a:gd name="connsiteY2293" fmla="*/ 1536225 h 3166709"/>
              <a:gd name="connsiteX2294" fmla="*/ 1073669 w 4530360"/>
              <a:gd name="connsiteY2294" fmla="*/ 1540333 h 3166709"/>
              <a:gd name="connsiteX2295" fmla="*/ 1075994 w 4530360"/>
              <a:gd name="connsiteY2295" fmla="*/ 1573033 h 3166709"/>
              <a:gd name="connsiteX2296" fmla="*/ 1089457 w 4530360"/>
              <a:gd name="connsiteY2296" fmla="*/ 1563956 h 3166709"/>
              <a:gd name="connsiteX2297" fmla="*/ 1113969 w 4530360"/>
              <a:gd name="connsiteY2297" fmla="*/ 1559007 h 3166709"/>
              <a:gd name="connsiteX2298" fmla="*/ 1176950 w 4530360"/>
              <a:gd name="connsiteY2298" fmla="*/ 1621983 h 3166709"/>
              <a:gd name="connsiteX2299" fmla="*/ 1113969 w 4530360"/>
              <a:gd name="connsiteY2299" fmla="*/ 1684958 h 3166709"/>
              <a:gd name="connsiteX2300" fmla="*/ 1089457 w 4530360"/>
              <a:gd name="connsiteY2300" fmla="*/ 1680009 h 3166709"/>
              <a:gd name="connsiteX2301" fmla="*/ 1083307 w 4530360"/>
              <a:gd name="connsiteY2301" fmla="*/ 1675863 h 3166709"/>
              <a:gd name="connsiteX2302" fmla="*/ 1084050 w 4530360"/>
              <a:gd name="connsiteY2302" fmla="*/ 1686307 h 3166709"/>
              <a:gd name="connsiteX2303" fmla="*/ 1278340 w 4530360"/>
              <a:gd name="connsiteY2303" fmla="*/ 2097592 h 3166709"/>
              <a:gd name="connsiteX2304" fmla="*/ 1334033 w 4530360"/>
              <a:gd name="connsiteY2304" fmla="*/ 2157243 h 3166709"/>
              <a:gd name="connsiteX2305" fmla="*/ 1340229 w 4530360"/>
              <a:gd name="connsiteY2305" fmla="*/ 2151048 h 3166709"/>
              <a:gd name="connsiteX2306" fmla="*/ 1347185 w 4530360"/>
              <a:gd name="connsiteY2306" fmla="*/ 2158004 h 3166709"/>
              <a:gd name="connsiteX2307" fmla="*/ 1340752 w 4530360"/>
              <a:gd name="connsiteY2307" fmla="*/ 2164439 h 3166709"/>
              <a:gd name="connsiteX2308" fmla="*/ 1373354 w 4530360"/>
              <a:gd name="connsiteY2308" fmla="*/ 2199358 h 3166709"/>
              <a:gd name="connsiteX2309" fmla="*/ 1400175 w 4530360"/>
              <a:gd name="connsiteY2309" fmla="*/ 2221922 h 3166709"/>
              <a:gd name="connsiteX2310" fmla="*/ 1397358 w 4530360"/>
              <a:gd name="connsiteY2310" fmla="*/ 2215122 h 3166709"/>
              <a:gd name="connsiteX2311" fmla="*/ 1410538 w 4530360"/>
              <a:gd name="connsiteY2311" fmla="*/ 2201941 h 3166709"/>
              <a:gd name="connsiteX2312" fmla="*/ 1423718 w 4530360"/>
              <a:gd name="connsiteY2312" fmla="*/ 2215122 h 3166709"/>
              <a:gd name="connsiteX2313" fmla="*/ 1410538 w 4530360"/>
              <a:gd name="connsiteY2313" fmla="*/ 2228303 h 3166709"/>
              <a:gd name="connsiteX2314" fmla="*/ 1405064 w 4530360"/>
              <a:gd name="connsiteY2314" fmla="*/ 2226036 h 3166709"/>
              <a:gd name="connsiteX2315" fmla="*/ 1481119 w 4530360"/>
              <a:gd name="connsiteY2315" fmla="*/ 2290022 h 3166709"/>
              <a:gd name="connsiteX2316" fmla="*/ 1728985 w 4530360"/>
              <a:gd name="connsiteY2316" fmla="*/ 2435376 h 3166709"/>
              <a:gd name="connsiteX2317" fmla="*/ 1762223 w 4530360"/>
              <a:gd name="connsiteY2317" fmla="*/ 2448307 h 3166709"/>
              <a:gd name="connsiteX2318" fmla="*/ 1767080 w 4530360"/>
              <a:gd name="connsiteY2318" fmla="*/ 2436582 h 3166709"/>
              <a:gd name="connsiteX2319" fmla="*/ 1785073 w 4530360"/>
              <a:gd name="connsiteY2319" fmla="*/ 2429128 h 3166709"/>
              <a:gd name="connsiteX2320" fmla="*/ 1810520 w 4530360"/>
              <a:gd name="connsiteY2320" fmla="*/ 2454575 h 3166709"/>
              <a:gd name="connsiteX2321" fmla="*/ 1806054 w 4530360"/>
              <a:gd name="connsiteY2321" fmla="*/ 2465358 h 3166709"/>
              <a:gd name="connsiteX2322" fmla="*/ 1866129 w 4530360"/>
              <a:gd name="connsiteY2322" fmla="*/ 2488730 h 3166709"/>
              <a:gd name="connsiteX2323" fmla="*/ 2312675 w 4530360"/>
              <a:gd name="connsiteY2323" fmla="*/ 2563500 h 3166709"/>
              <a:gd name="connsiteX2324" fmla="*/ 2637254 w 4530360"/>
              <a:gd name="connsiteY2324" fmla="*/ 2553615 h 3166709"/>
              <a:gd name="connsiteX2325" fmla="*/ 2666361 w 4530360"/>
              <a:gd name="connsiteY2325" fmla="*/ 2550868 h 3166709"/>
              <a:gd name="connsiteX2326" fmla="*/ 2710062 w 4530360"/>
              <a:gd name="connsiteY2326" fmla="*/ 2595032 h 3166709"/>
              <a:gd name="connsiteX2327" fmla="*/ 2719099 w 4530360"/>
              <a:gd name="connsiteY2327" fmla="*/ 2573216 h 3166709"/>
              <a:gd name="connsiteX2328" fmla="*/ 2748742 w 4530360"/>
              <a:gd name="connsiteY2328" fmla="*/ 2560937 h 3166709"/>
              <a:gd name="connsiteX2329" fmla="*/ 2790666 w 4530360"/>
              <a:gd name="connsiteY2329" fmla="*/ 2602859 h 3166709"/>
              <a:gd name="connsiteX2330" fmla="*/ 2778387 w 4530360"/>
              <a:gd name="connsiteY2330" fmla="*/ 2632503 h 3166709"/>
              <a:gd name="connsiteX2331" fmla="*/ 2756225 w 4530360"/>
              <a:gd name="connsiteY2331" fmla="*/ 2641682 h 3166709"/>
              <a:gd name="connsiteX2332" fmla="*/ 2943709 w 4530360"/>
              <a:gd name="connsiteY2332" fmla="*/ 2831146 h 3166709"/>
              <a:gd name="connsiteX2333" fmla="*/ 2963394 w 4530360"/>
              <a:gd name="connsiteY2333" fmla="*/ 2507743 h 3166709"/>
              <a:gd name="connsiteX2334" fmla="*/ 2949865 w 4530360"/>
              <a:gd name="connsiteY2334" fmla="*/ 2505012 h 3166709"/>
              <a:gd name="connsiteX2335" fmla="*/ 2916433 w 4530360"/>
              <a:gd name="connsiteY2335" fmla="*/ 2454575 h 3166709"/>
              <a:gd name="connsiteX2336" fmla="*/ 2971171 w 4530360"/>
              <a:gd name="connsiteY2336" fmla="*/ 2399837 h 3166709"/>
              <a:gd name="connsiteX2337" fmla="*/ 3025909 w 4530360"/>
              <a:gd name="connsiteY2337" fmla="*/ 2454575 h 3166709"/>
              <a:gd name="connsiteX2338" fmla="*/ 3017528 w 4530360"/>
              <a:gd name="connsiteY2338" fmla="*/ 2474810 h 3166709"/>
              <a:gd name="connsiteX2339" fmla="*/ 3073031 w 4530360"/>
              <a:gd name="connsiteY2339" fmla="*/ 2451301 h 3166709"/>
              <a:gd name="connsiteX2340" fmla="*/ 3085669 w 4530360"/>
              <a:gd name="connsiteY2340" fmla="*/ 2420790 h 3166709"/>
              <a:gd name="connsiteX2341" fmla="*/ 3119455 w 4530360"/>
              <a:gd name="connsiteY2341" fmla="*/ 2406795 h 3166709"/>
              <a:gd name="connsiteX2342" fmla="*/ 3138053 w 4530360"/>
              <a:gd name="connsiteY2342" fmla="*/ 2410550 h 3166709"/>
              <a:gd name="connsiteX2343" fmla="*/ 3145587 w 4530360"/>
              <a:gd name="connsiteY2343" fmla="*/ 2415629 h 3166709"/>
              <a:gd name="connsiteX2344" fmla="*/ 3206200 w 4530360"/>
              <a:gd name="connsiteY2344" fmla="*/ 2381185 h 3166709"/>
              <a:gd name="connsiteX2345" fmla="*/ 3290771 w 4530360"/>
              <a:gd name="connsiteY2345" fmla="*/ 2319907 h 3166709"/>
              <a:gd name="connsiteX2346" fmla="*/ 3285131 w 4530360"/>
              <a:gd name="connsiteY2346" fmla="*/ 2306291 h 3166709"/>
              <a:gd name="connsiteX2347" fmla="*/ 3341881 w 4530360"/>
              <a:gd name="connsiteY2347" fmla="*/ 2249539 h 3166709"/>
              <a:gd name="connsiteX2348" fmla="*/ 3363972 w 4530360"/>
              <a:gd name="connsiteY2348" fmla="*/ 2253999 h 3166709"/>
              <a:gd name="connsiteX2349" fmla="*/ 3364525 w 4530360"/>
              <a:gd name="connsiteY2349" fmla="*/ 2254372 h 3166709"/>
              <a:gd name="connsiteX2350" fmla="*/ 3374921 w 4530360"/>
              <a:gd name="connsiteY2350" fmla="*/ 2245055 h 3166709"/>
              <a:gd name="connsiteX2351" fmla="*/ 3402560 w 4530360"/>
              <a:gd name="connsiteY2351" fmla="*/ 2214965 h 3166709"/>
              <a:gd name="connsiteX2352" fmla="*/ 3392795 w 4530360"/>
              <a:gd name="connsiteY2352" fmla="*/ 2212994 h 3166709"/>
              <a:gd name="connsiteX2353" fmla="*/ 3356345 w 4530360"/>
              <a:gd name="connsiteY2353" fmla="*/ 2158003 h 3166709"/>
              <a:gd name="connsiteX2354" fmla="*/ 3416026 w 4530360"/>
              <a:gd name="connsiteY2354" fmla="*/ 2098324 h 3166709"/>
              <a:gd name="connsiteX2355" fmla="*/ 3458225 w 4530360"/>
              <a:gd name="connsiteY2355" fmla="*/ 2115804 h 3166709"/>
              <a:gd name="connsiteX2356" fmla="*/ 3468009 w 4530360"/>
              <a:gd name="connsiteY2356" fmla="*/ 2139423 h 3166709"/>
              <a:gd name="connsiteX2357" fmla="*/ 3515006 w 4530360"/>
              <a:gd name="connsiteY2357" fmla="*/ 2077866 h 3166709"/>
              <a:gd name="connsiteX2358" fmla="*/ 3516285 w 4530360"/>
              <a:gd name="connsiteY2358" fmla="*/ 2075661 h 3166709"/>
              <a:gd name="connsiteX2359" fmla="*/ 3490167 w 4530360"/>
              <a:gd name="connsiteY2359" fmla="*/ 2080934 h 3166709"/>
              <a:gd name="connsiteX2360" fmla="*/ 3439812 w 4530360"/>
              <a:gd name="connsiteY2360" fmla="*/ 2060076 h 3166709"/>
              <a:gd name="connsiteX2361" fmla="*/ 3425969 w 4530360"/>
              <a:gd name="connsiteY2361" fmla="*/ 2026656 h 3166709"/>
              <a:gd name="connsiteX2362" fmla="*/ 3422512 w 4530360"/>
              <a:gd name="connsiteY2362" fmla="*/ 2043783 h 3166709"/>
              <a:gd name="connsiteX2363" fmla="*/ 3341883 w 4530360"/>
              <a:gd name="connsiteY2363" fmla="*/ 2097227 h 3166709"/>
              <a:gd name="connsiteX2364" fmla="*/ 3280005 w 4530360"/>
              <a:gd name="connsiteY2364" fmla="*/ 2071597 h 3166709"/>
              <a:gd name="connsiteX2365" fmla="*/ 3278034 w 4530360"/>
              <a:gd name="connsiteY2365" fmla="*/ 2068673 h 3166709"/>
              <a:gd name="connsiteX2366" fmla="*/ 3267772 w 4530360"/>
              <a:gd name="connsiteY2366" fmla="*/ 2083894 h 3166709"/>
              <a:gd name="connsiteX2367" fmla="*/ 3266690 w 4530360"/>
              <a:gd name="connsiteY2367" fmla="*/ 2084623 h 3166709"/>
              <a:gd name="connsiteX2368" fmla="*/ 3267739 w 4530360"/>
              <a:gd name="connsiteY2368" fmla="*/ 2084411 h 3166709"/>
              <a:gd name="connsiteX2369" fmla="*/ 3341333 w 4530360"/>
              <a:gd name="connsiteY2369" fmla="*/ 2158004 h 3166709"/>
              <a:gd name="connsiteX2370" fmla="*/ 3267739 w 4530360"/>
              <a:gd name="connsiteY2370" fmla="*/ 2231598 h 3166709"/>
              <a:gd name="connsiteX2371" fmla="*/ 3215701 w 4530360"/>
              <a:gd name="connsiteY2371" fmla="*/ 2210043 h 3166709"/>
              <a:gd name="connsiteX2372" fmla="*/ 3200891 w 4530360"/>
              <a:gd name="connsiteY2372" fmla="*/ 2188076 h 3166709"/>
              <a:gd name="connsiteX2373" fmla="*/ 3200086 w 4530360"/>
              <a:gd name="connsiteY2373" fmla="*/ 2192066 h 3166709"/>
              <a:gd name="connsiteX2374" fmla="*/ 3119457 w 4530360"/>
              <a:gd name="connsiteY2374" fmla="*/ 2245511 h 3166709"/>
              <a:gd name="connsiteX2375" fmla="*/ 3057579 w 4530360"/>
              <a:gd name="connsiteY2375" fmla="*/ 2219881 h 3166709"/>
              <a:gd name="connsiteX2376" fmla="*/ 3052681 w 4530360"/>
              <a:gd name="connsiteY2376" fmla="*/ 2212616 h 3166709"/>
              <a:gd name="connsiteX2377" fmla="*/ 3041848 w 4530360"/>
              <a:gd name="connsiteY2377" fmla="*/ 2228683 h 3166709"/>
              <a:gd name="connsiteX2378" fmla="*/ 3037296 w 4530360"/>
              <a:gd name="connsiteY2378" fmla="*/ 2231752 h 3166709"/>
              <a:gd name="connsiteX2379" fmla="*/ 3045313 w 4530360"/>
              <a:gd name="connsiteY2379" fmla="*/ 2230133 h 3166709"/>
              <a:gd name="connsiteX2380" fmla="*/ 3121469 w 4530360"/>
              <a:gd name="connsiteY2380" fmla="*/ 2306290 h 3166709"/>
              <a:gd name="connsiteX2381" fmla="*/ 3045313 w 4530360"/>
              <a:gd name="connsiteY2381" fmla="*/ 2382446 h 3166709"/>
              <a:gd name="connsiteX2382" fmla="*/ 2975141 w 4530360"/>
              <a:gd name="connsiteY2382" fmla="*/ 2335933 h 3166709"/>
              <a:gd name="connsiteX2383" fmla="*/ 2974190 w 4530360"/>
              <a:gd name="connsiteY2383" fmla="*/ 2331226 h 3166709"/>
              <a:gd name="connsiteX2384" fmla="*/ 2972765 w 4530360"/>
              <a:gd name="connsiteY2384" fmla="*/ 2338285 h 3166709"/>
              <a:gd name="connsiteX2385" fmla="*/ 2897026 w 4530360"/>
              <a:gd name="connsiteY2385" fmla="*/ 2388488 h 3166709"/>
              <a:gd name="connsiteX2386" fmla="*/ 2838904 w 4530360"/>
              <a:gd name="connsiteY2386" fmla="*/ 2364412 h 3166709"/>
              <a:gd name="connsiteX2387" fmla="*/ 2823643 w 4530360"/>
              <a:gd name="connsiteY2387" fmla="*/ 2341776 h 3166709"/>
              <a:gd name="connsiteX2388" fmla="*/ 2807771 w 4530360"/>
              <a:gd name="connsiteY2388" fmla="*/ 2365318 h 3166709"/>
              <a:gd name="connsiteX2389" fmla="*/ 2748742 w 4530360"/>
              <a:gd name="connsiteY2389" fmla="*/ 2389768 h 3166709"/>
              <a:gd name="connsiteX2390" fmla="*/ 2689714 w 4530360"/>
              <a:gd name="connsiteY2390" fmla="*/ 2365318 h 3166709"/>
              <a:gd name="connsiteX2391" fmla="*/ 2672650 w 4530360"/>
              <a:gd name="connsiteY2391" fmla="*/ 2340009 h 3166709"/>
              <a:gd name="connsiteX2392" fmla="*/ 2657156 w 4530360"/>
              <a:gd name="connsiteY2392" fmla="*/ 2362989 h 3166709"/>
              <a:gd name="connsiteX2393" fmla="*/ 2600458 w 4530360"/>
              <a:gd name="connsiteY2393" fmla="*/ 2386474 h 3166709"/>
              <a:gd name="connsiteX2394" fmla="*/ 2526574 w 4530360"/>
              <a:gd name="connsiteY2394" fmla="*/ 2337502 h 3166709"/>
              <a:gd name="connsiteX2395" fmla="*/ 2522745 w 4530360"/>
              <a:gd name="connsiteY2395" fmla="*/ 2318535 h 3166709"/>
              <a:gd name="connsiteX2396" fmla="*/ 2519491 w 4530360"/>
              <a:gd name="connsiteY2396" fmla="*/ 2334651 h 3166709"/>
              <a:gd name="connsiteX2397" fmla="*/ 2452357 w 4530360"/>
              <a:gd name="connsiteY2397" fmla="*/ 2379151 h 3166709"/>
              <a:gd name="connsiteX2398" fmla="*/ 2379495 w 4530360"/>
              <a:gd name="connsiteY2398" fmla="*/ 2306291 h 3166709"/>
              <a:gd name="connsiteX2399" fmla="*/ 2452357 w 4530360"/>
              <a:gd name="connsiteY2399" fmla="*/ 2233429 h 3166709"/>
              <a:gd name="connsiteX2400" fmla="*/ 2470560 w 4530360"/>
              <a:gd name="connsiteY2400" fmla="*/ 2237104 h 3166709"/>
              <a:gd name="connsiteX2401" fmla="*/ 2456726 w 4530360"/>
              <a:gd name="connsiteY2401" fmla="*/ 2227777 h 3166709"/>
              <a:gd name="connsiteX2402" fmla="*/ 2448295 w 4530360"/>
              <a:gd name="connsiteY2402" fmla="*/ 2215273 h 3166709"/>
              <a:gd name="connsiteX2403" fmla="*/ 2448144 w 4530360"/>
              <a:gd name="connsiteY2403" fmla="*/ 2215122 h 3166709"/>
              <a:gd name="connsiteX2404" fmla="*/ 2448173 w 4530360"/>
              <a:gd name="connsiteY2404" fmla="*/ 2215093 h 3166709"/>
              <a:gd name="connsiteX2405" fmla="*/ 2445096 w 4530360"/>
              <a:gd name="connsiteY2405" fmla="*/ 2210528 h 3166709"/>
              <a:gd name="connsiteX2406" fmla="*/ 2439313 w 4530360"/>
              <a:gd name="connsiteY2406" fmla="*/ 2219105 h 3166709"/>
              <a:gd name="connsiteX2407" fmla="*/ 2378213 w 4530360"/>
              <a:gd name="connsiteY2407" fmla="*/ 2244413 h 3166709"/>
              <a:gd name="connsiteX2408" fmla="*/ 2298595 w 4530360"/>
              <a:gd name="connsiteY2408" fmla="*/ 2191639 h 3166709"/>
              <a:gd name="connsiteX2409" fmla="*/ 2295224 w 4530360"/>
              <a:gd name="connsiteY2409" fmla="*/ 2174941 h 3166709"/>
              <a:gd name="connsiteX2410" fmla="*/ 2281060 w 4530360"/>
              <a:gd name="connsiteY2410" fmla="*/ 2209137 h 3166709"/>
              <a:gd name="connsiteX2411" fmla="*/ 2229929 w 4530360"/>
              <a:gd name="connsiteY2411" fmla="*/ 2230316 h 3166709"/>
              <a:gd name="connsiteX2412" fmla="*/ 2157616 w 4530360"/>
              <a:gd name="connsiteY2412" fmla="*/ 2158006 h 3166709"/>
              <a:gd name="connsiteX2413" fmla="*/ 2229929 w 4530360"/>
              <a:gd name="connsiteY2413" fmla="*/ 2085693 h 3166709"/>
              <a:gd name="connsiteX2414" fmla="*/ 2281060 w 4530360"/>
              <a:gd name="connsiteY2414" fmla="*/ 2106873 h 3166709"/>
              <a:gd name="connsiteX2415" fmla="*/ 2295224 w 4530360"/>
              <a:gd name="connsiteY2415" fmla="*/ 2141069 h 3166709"/>
              <a:gd name="connsiteX2416" fmla="*/ 2298595 w 4530360"/>
              <a:gd name="connsiteY2416" fmla="*/ 2124371 h 3166709"/>
              <a:gd name="connsiteX2417" fmla="*/ 2378213 w 4530360"/>
              <a:gd name="connsiteY2417" fmla="*/ 2071597 h 3166709"/>
              <a:gd name="connsiteX2418" fmla="*/ 2387141 w 4530360"/>
              <a:gd name="connsiteY2418" fmla="*/ 2073399 h 3166709"/>
              <a:gd name="connsiteX2419" fmla="*/ 2368243 w 4530360"/>
              <a:gd name="connsiteY2419" fmla="*/ 2045370 h 3166709"/>
              <a:gd name="connsiteX2420" fmla="*/ 2356757 w 4530360"/>
              <a:gd name="connsiteY2420" fmla="*/ 2062407 h 3166709"/>
              <a:gd name="connsiteX2421" fmla="*/ 2304071 w 4530360"/>
              <a:gd name="connsiteY2421" fmla="*/ 2084230 h 3166709"/>
              <a:gd name="connsiteX2422" fmla="*/ 2229562 w 4530360"/>
              <a:gd name="connsiteY2422" fmla="*/ 2009721 h 3166709"/>
              <a:gd name="connsiteX2423" fmla="*/ 2275068 w 4530360"/>
              <a:gd name="connsiteY2423" fmla="*/ 1941067 h 3166709"/>
              <a:gd name="connsiteX2424" fmla="*/ 2297923 w 4530360"/>
              <a:gd name="connsiteY2424" fmla="*/ 1936453 h 3166709"/>
              <a:gd name="connsiteX2425" fmla="*/ 2286893 w 4530360"/>
              <a:gd name="connsiteY2425" fmla="*/ 1931885 h 3166709"/>
              <a:gd name="connsiteX2426" fmla="*/ 2281370 w 4530360"/>
              <a:gd name="connsiteY2426" fmla="*/ 1918553 h 3166709"/>
              <a:gd name="connsiteX2427" fmla="*/ 2300227 w 4530360"/>
              <a:gd name="connsiteY2427" fmla="*/ 1899696 h 3166709"/>
              <a:gd name="connsiteX2428" fmla="*/ 2303795 w 4530360"/>
              <a:gd name="connsiteY2428" fmla="*/ 1901174 h 3166709"/>
              <a:gd name="connsiteX2429" fmla="*/ 2299439 w 4530360"/>
              <a:gd name="connsiteY2429" fmla="*/ 1894713 h 3166709"/>
              <a:gd name="connsiteX2430" fmla="*/ 2294760 w 4530360"/>
              <a:gd name="connsiteY2430" fmla="*/ 1871539 h 3166709"/>
              <a:gd name="connsiteX2431" fmla="*/ 2278730 w 4530360"/>
              <a:gd name="connsiteY2431" fmla="*/ 1910238 h 3166709"/>
              <a:gd name="connsiteX2432" fmla="*/ 2229927 w 4530360"/>
              <a:gd name="connsiteY2432" fmla="*/ 1930453 h 3166709"/>
              <a:gd name="connsiteX2433" fmla="*/ 2160911 w 4530360"/>
              <a:gd name="connsiteY2433" fmla="*/ 1861435 h 3166709"/>
              <a:gd name="connsiteX2434" fmla="*/ 2203063 w 4530360"/>
              <a:gd name="connsiteY2434" fmla="*/ 1797843 h 3166709"/>
              <a:gd name="connsiteX2435" fmla="*/ 2211894 w 4530360"/>
              <a:gd name="connsiteY2435" fmla="*/ 1796060 h 3166709"/>
              <a:gd name="connsiteX2436" fmla="*/ 2203689 w 4530360"/>
              <a:gd name="connsiteY2436" fmla="*/ 1792661 h 3166709"/>
              <a:gd name="connsiteX2437" fmla="*/ 2194412 w 4530360"/>
              <a:gd name="connsiteY2437" fmla="*/ 1770267 h 3166709"/>
              <a:gd name="connsiteX2438" fmla="*/ 2226083 w 4530360"/>
              <a:gd name="connsiteY2438" fmla="*/ 1738596 h 3166709"/>
              <a:gd name="connsiteX2439" fmla="*/ 2257755 w 4530360"/>
              <a:gd name="connsiteY2439" fmla="*/ 1770267 h 3166709"/>
              <a:gd name="connsiteX2440" fmla="*/ 2248478 w 4530360"/>
              <a:gd name="connsiteY2440" fmla="*/ 1792661 h 3166709"/>
              <a:gd name="connsiteX2441" fmla="*/ 2242792 w 4530360"/>
              <a:gd name="connsiteY2441" fmla="*/ 1795016 h 3166709"/>
              <a:gd name="connsiteX2442" fmla="*/ 2256792 w 4530360"/>
              <a:gd name="connsiteY2442" fmla="*/ 1797843 h 3166709"/>
              <a:gd name="connsiteX2443" fmla="*/ 2287158 w 4530360"/>
              <a:gd name="connsiteY2443" fmla="*/ 1822848 h 3166709"/>
              <a:gd name="connsiteX2444" fmla="*/ 2295197 w 4530360"/>
              <a:gd name="connsiteY2444" fmla="*/ 1849166 h 3166709"/>
              <a:gd name="connsiteX2445" fmla="*/ 2299439 w 4530360"/>
              <a:gd name="connsiteY2445" fmla="*/ 1828157 h 3166709"/>
              <a:gd name="connsiteX2446" fmla="*/ 2344936 w 4530360"/>
              <a:gd name="connsiteY2446" fmla="*/ 1782661 h 3166709"/>
              <a:gd name="connsiteX2447" fmla="*/ 2355211 w 4530360"/>
              <a:gd name="connsiteY2447" fmla="*/ 1780586 h 3166709"/>
              <a:gd name="connsiteX2448" fmla="*/ 2350936 w 4530360"/>
              <a:gd name="connsiteY2448" fmla="*/ 1770267 h 3166709"/>
              <a:gd name="connsiteX2449" fmla="*/ 2374369 w 4530360"/>
              <a:gd name="connsiteY2449" fmla="*/ 1746834 h 3166709"/>
              <a:gd name="connsiteX2450" fmla="*/ 2397801 w 4530360"/>
              <a:gd name="connsiteY2450" fmla="*/ 1770267 h 3166709"/>
              <a:gd name="connsiteX2451" fmla="*/ 2394120 w 4530360"/>
              <a:gd name="connsiteY2451" fmla="*/ 1779153 h 3166709"/>
              <a:gd name="connsiteX2452" fmla="*/ 2411491 w 4530360"/>
              <a:gd name="connsiteY2452" fmla="*/ 1782661 h 3166709"/>
              <a:gd name="connsiteX2453" fmla="*/ 2440878 w 4530360"/>
              <a:gd name="connsiteY2453" fmla="*/ 1806860 h 3166709"/>
              <a:gd name="connsiteX2454" fmla="*/ 2453306 w 4530360"/>
              <a:gd name="connsiteY2454" fmla="*/ 1788427 h 3166709"/>
              <a:gd name="connsiteX2455" fmla="*/ 2461536 w 4530360"/>
              <a:gd name="connsiteY2455" fmla="*/ 1782877 h 3166709"/>
              <a:gd name="connsiteX2456" fmla="*/ 2452355 w 4530360"/>
              <a:gd name="connsiteY2456" fmla="*/ 1784731 h 3166709"/>
              <a:gd name="connsiteX2457" fmla="*/ 2380775 w 4530360"/>
              <a:gd name="connsiteY2457" fmla="*/ 1713151 h 3166709"/>
              <a:gd name="connsiteX2458" fmla="*/ 2424493 w 4530360"/>
              <a:gd name="connsiteY2458" fmla="*/ 1647196 h 3166709"/>
              <a:gd name="connsiteX2459" fmla="*/ 2424813 w 4530360"/>
              <a:gd name="connsiteY2459" fmla="*/ 1647132 h 3166709"/>
              <a:gd name="connsiteX2460" fmla="*/ 2423785 w 4530360"/>
              <a:gd name="connsiteY2460" fmla="*/ 1646706 h 3166709"/>
              <a:gd name="connsiteX2461" fmla="*/ 2413544 w 4530360"/>
              <a:gd name="connsiteY2461" fmla="*/ 1621983 h 3166709"/>
              <a:gd name="connsiteX2462" fmla="*/ 2448511 w 4530360"/>
              <a:gd name="connsiteY2462" fmla="*/ 1587016 h 3166709"/>
              <a:gd name="connsiteX2463" fmla="*/ 2469915 w 4530360"/>
              <a:gd name="connsiteY2463" fmla="*/ 1595882 h 3166709"/>
              <a:gd name="connsiteX2464" fmla="*/ 2477048 w 4530360"/>
              <a:gd name="connsiteY2464" fmla="*/ 1606463 h 3166709"/>
              <a:gd name="connsiteX2465" fmla="*/ 2483477 w 4530360"/>
              <a:gd name="connsiteY2465" fmla="*/ 1621983 h 3166709"/>
              <a:gd name="connsiteX2466" fmla="*/ 2473587 w 4530360"/>
              <a:gd name="connsiteY2466" fmla="*/ 1645858 h 3166709"/>
              <a:gd name="connsiteX2467" fmla="*/ 2480216 w 4530360"/>
              <a:gd name="connsiteY2467" fmla="*/ 1647196 h 3166709"/>
              <a:gd name="connsiteX2468" fmla="*/ 2511709 w 4530360"/>
              <a:gd name="connsiteY2468" fmla="*/ 1673130 h 3166709"/>
              <a:gd name="connsiteX2469" fmla="*/ 2518534 w 4530360"/>
              <a:gd name="connsiteY2469" fmla="*/ 1695475 h 3166709"/>
              <a:gd name="connsiteX2470" fmla="*/ 2521684 w 4530360"/>
              <a:gd name="connsiteY2470" fmla="*/ 1679873 h 3166709"/>
              <a:gd name="connsiteX2471" fmla="*/ 2567180 w 4530360"/>
              <a:gd name="connsiteY2471" fmla="*/ 1634377 h 3166709"/>
              <a:gd name="connsiteX2472" fmla="*/ 2576103 w 4530360"/>
              <a:gd name="connsiteY2472" fmla="*/ 1632575 h 3166709"/>
              <a:gd name="connsiteX2473" fmla="*/ 2571715 w 4530360"/>
              <a:gd name="connsiteY2473" fmla="*/ 1621982 h 3166709"/>
              <a:gd name="connsiteX2474" fmla="*/ 2596795 w 4530360"/>
              <a:gd name="connsiteY2474" fmla="*/ 1596902 h 3166709"/>
              <a:gd name="connsiteX2475" fmla="*/ 2612633 w 4530360"/>
              <a:gd name="connsiteY2475" fmla="*/ 1603462 h 3166709"/>
              <a:gd name="connsiteX2476" fmla="*/ 2606115 w 4530360"/>
              <a:gd name="connsiteY2476" fmla="*/ 1593795 h 3166709"/>
              <a:gd name="connsiteX2477" fmla="*/ 2600274 w 4530360"/>
              <a:gd name="connsiteY2477" fmla="*/ 1564865 h 3166709"/>
              <a:gd name="connsiteX2478" fmla="*/ 2645669 w 4530360"/>
              <a:gd name="connsiteY2478" fmla="*/ 1496379 h 3166709"/>
              <a:gd name="connsiteX2479" fmla="*/ 2660721 w 4530360"/>
              <a:gd name="connsiteY2479" fmla="*/ 1493340 h 3166709"/>
              <a:gd name="connsiteX2480" fmla="*/ 2653927 w 4530360"/>
              <a:gd name="connsiteY2480" fmla="*/ 1490526 h 3166709"/>
              <a:gd name="connsiteX2481" fmla="*/ 2646956 w 4530360"/>
              <a:gd name="connsiteY2481" fmla="*/ 1473698 h 3166709"/>
              <a:gd name="connsiteX2482" fmla="*/ 2670754 w 4530360"/>
              <a:gd name="connsiteY2482" fmla="*/ 1449898 h 3166709"/>
              <a:gd name="connsiteX2483" fmla="*/ 2694554 w 4530360"/>
              <a:gd name="connsiteY2483" fmla="*/ 1473698 h 3166709"/>
              <a:gd name="connsiteX2484" fmla="*/ 2687583 w 4530360"/>
              <a:gd name="connsiteY2484" fmla="*/ 1490526 h 3166709"/>
              <a:gd name="connsiteX2485" fmla="*/ 2683308 w 4530360"/>
              <a:gd name="connsiteY2485" fmla="*/ 1492296 h 3166709"/>
              <a:gd name="connsiteX2486" fmla="*/ 2703531 w 4530360"/>
              <a:gd name="connsiteY2486" fmla="*/ 1496379 h 3166709"/>
              <a:gd name="connsiteX2487" fmla="*/ 2736231 w 4530360"/>
              <a:gd name="connsiteY2487" fmla="*/ 1523308 h 3166709"/>
              <a:gd name="connsiteX2488" fmla="*/ 2744979 w 4530360"/>
              <a:gd name="connsiteY2488" fmla="*/ 1551947 h 3166709"/>
              <a:gd name="connsiteX2489" fmla="*/ 2748664 w 4530360"/>
              <a:gd name="connsiteY2489" fmla="*/ 1533695 h 3166709"/>
              <a:gd name="connsiteX2490" fmla="*/ 2791531 w 4530360"/>
              <a:gd name="connsiteY2490" fmla="*/ 1490828 h 3166709"/>
              <a:gd name="connsiteX2491" fmla="*/ 2813763 w 4530360"/>
              <a:gd name="connsiteY2491" fmla="*/ 1486340 h 3166709"/>
              <a:gd name="connsiteX2492" fmla="*/ 2808555 w 4530360"/>
              <a:gd name="connsiteY2492" fmla="*/ 1484182 h 3166709"/>
              <a:gd name="connsiteX2493" fmla="*/ 2804212 w 4530360"/>
              <a:gd name="connsiteY2493" fmla="*/ 1473696 h 3166709"/>
              <a:gd name="connsiteX2494" fmla="*/ 2819040 w 4530360"/>
              <a:gd name="connsiteY2494" fmla="*/ 1458868 h 3166709"/>
              <a:gd name="connsiteX2495" fmla="*/ 2833870 w 4530360"/>
              <a:gd name="connsiteY2495" fmla="*/ 1473696 h 3166709"/>
              <a:gd name="connsiteX2496" fmla="*/ 2829526 w 4530360"/>
              <a:gd name="connsiteY2496" fmla="*/ 1484182 h 3166709"/>
              <a:gd name="connsiteX2497" fmla="*/ 2826837 w 4530360"/>
              <a:gd name="connsiteY2497" fmla="*/ 1485296 h 3166709"/>
              <a:gd name="connsiteX2498" fmla="*/ 2854238 w 4530360"/>
              <a:gd name="connsiteY2498" fmla="*/ 1490828 h 3166709"/>
              <a:gd name="connsiteX2499" fmla="*/ 2889677 w 4530360"/>
              <a:gd name="connsiteY2499" fmla="*/ 1520012 h 3166709"/>
              <a:gd name="connsiteX2500" fmla="*/ 2894506 w 4530360"/>
              <a:gd name="connsiteY2500" fmla="*/ 1535822 h 3166709"/>
              <a:gd name="connsiteX2501" fmla="*/ 2895094 w 4530360"/>
              <a:gd name="connsiteY2501" fmla="*/ 1532910 h 3166709"/>
              <a:gd name="connsiteX2502" fmla="*/ 2971170 w 4530360"/>
              <a:gd name="connsiteY2502" fmla="*/ 1482483 h 3166709"/>
              <a:gd name="connsiteX2503" fmla="*/ 3029551 w 4530360"/>
              <a:gd name="connsiteY2503" fmla="*/ 1506666 h 3166709"/>
              <a:gd name="connsiteX2504" fmla="*/ 3046937 w 4530360"/>
              <a:gd name="connsiteY2504" fmla="*/ 1532455 h 3166709"/>
              <a:gd name="connsiteX2505" fmla="*/ 3063015 w 4530360"/>
              <a:gd name="connsiteY2505" fmla="*/ 1508608 h 3166709"/>
              <a:gd name="connsiteX2506" fmla="*/ 3119455 w 4530360"/>
              <a:gd name="connsiteY2506" fmla="*/ 1485230 h 3166709"/>
              <a:gd name="connsiteX2507" fmla="*/ 3193000 w 4530360"/>
              <a:gd name="connsiteY2507" fmla="*/ 1533979 h 3166709"/>
              <a:gd name="connsiteX2508" fmla="*/ 3197076 w 4530360"/>
              <a:gd name="connsiteY2508" fmla="*/ 1554168 h 3166709"/>
              <a:gd name="connsiteX2509" fmla="*/ 3200605 w 4530360"/>
              <a:gd name="connsiteY2509" fmla="*/ 1536688 h 3166709"/>
              <a:gd name="connsiteX2510" fmla="*/ 3267739 w 4530360"/>
              <a:gd name="connsiteY2510" fmla="*/ 1492188 h 3166709"/>
              <a:gd name="connsiteX2511" fmla="*/ 3340601 w 4530360"/>
              <a:gd name="connsiteY2511" fmla="*/ 1565048 h 3166709"/>
              <a:gd name="connsiteX2512" fmla="*/ 3267739 w 4530360"/>
              <a:gd name="connsiteY2512" fmla="*/ 1637910 h 3166709"/>
              <a:gd name="connsiteX2513" fmla="*/ 3246100 w 4530360"/>
              <a:gd name="connsiteY2513" fmla="*/ 1631300 h 3166709"/>
              <a:gd name="connsiteX2514" fmla="*/ 3263629 w 4530360"/>
              <a:gd name="connsiteY2514" fmla="*/ 1643118 h 3166709"/>
              <a:gd name="connsiteX2515" fmla="*/ 3274783 w 4530360"/>
              <a:gd name="connsiteY2515" fmla="*/ 1659663 h 3166709"/>
              <a:gd name="connsiteX2516" fmla="*/ 3280265 w 4530360"/>
              <a:gd name="connsiteY2516" fmla="*/ 1651532 h 3166709"/>
              <a:gd name="connsiteX2517" fmla="*/ 3341883 w 4530360"/>
              <a:gd name="connsiteY2517" fmla="*/ 1626009 h 3166709"/>
              <a:gd name="connsiteX2518" fmla="*/ 3422175 w 4530360"/>
              <a:gd name="connsiteY2518" fmla="*/ 1679231 h 3166709"/>
              <a:gd name="connsiteX2519" fmla="*/ 3423136 w 4530360"/>
              <a:gd name="connsiteY2519" fmla="*/ 1683991 h 3166709"/>
              <a:gd name="connsiteX2520" fmla="*/ 3438388 w 4530360"/>
              <a:gd name="connsiteY2520" fmla="*/ 1661370 h 3166709"/>
              <a:gd name="connsiteX2521" fmla="*/ 3490167 w 4530360"/>
              <a:gd name="connsiteY2521" fmla="*/ 1639922 h 3166709"/>
              <a:gd name="connsiteX2522" fmla="*/ 3563394 w 4530360"/>
              <a:gd name="connsiteY2522" fmla="*/ 1713149 h 3166709"/>
              <a:gd name="connsiteX2523" fmla="*/ 3490167 w 4530360"/>
              <a:gd name="connsiteY2523" fmla="*/ 1786376 h 3166709"/>
              <a:gd name="connsiteX2524" fmla="*/ 3438388 w 4530360"/>
              <a:gd name="connsiteY2524" fmla="*/ 1764928 h 3166709"/>
              <a:gd name="connsiteX2525" fmla="*/ 3423136 w 4530360"/>
              <a:gd name="connsiteY2525" fmla="*/ 1742307 h 3166709"/>
              <a:gd name="connsiteX2526" fmla="*/ 3422175 w 4530360"/>
              <a:gd name="connsiteY2526" fmla="*/ 1747069 h 3166709"/>
              <a:gd name="connsiteX2527" fmla="*/ 3341883 w 4530360"/>
              <a:gd name="connsiteY2527" fmla="*/ 1800290 h 3166709"/>
              <a:gd name="connsiteX2528" fmla="*/ 3336283 w 4530360"/>
              <a:gd name="connsiteY2528" fmla="*/ 1799160 h 3166709"/>
              <a:gd name="connsiteX2529" fmla="*/ 3351852 w 4530360"/>
              <a:gd name="connsiteY2529" fmla="*/ 1822252 h 3166709"/>
              <a:gd name="connsiteX2530" fmla="*/ 3361916 w 4530360"/>
              <a:gd name="connsiteY2530" fmla="*/ 1807325 h 3166709"/>
              <a:gd name="connsiteX2531" fmla="*/ 3416027 w 4530360"/>
              <a:gd name="connsiteY2531" fmla="*/ 1784912 h 3166709"/>
              <a:gd name="connsiteX2532" fmla="*/ 3492548 w 4530360"/>
              <a:gd name="connsiteY2532" fmla="*/ 1861434 h 3166709"/>
              <a:gd name="connsiteX2533" fmla="*/ 3416027 w 4530360"/>
              <a:gd name="connsiteY2533" fmla="*/ 1937957 h 3166709"/>
              <a:gd name="connsiteX2534" fmla="*/ 3361916 w 4530360"/>
              <a:gd name="connsiteY2534" fmla="*/ 1915544 h 3166709"/>
              <a:gd name="connsiteX2535" fmla="*/ 3351852 w 4530360"/>
              <a:gd name="connsiteY2535" fmla="*/ 1900616 h 3166709"/>
              <a:gd name="connsiteX2536" fmla="*/ 3336566 w 4530360"/>
              <a:gd name="connsiteY2536" fmla="*/ 1923287 h 3166709"/>
              <a:gd name="connsiteX2537" fmla="*/ 3341883 w 4530360"/>
              <a:gd name="connsiteY2537" fmla="*/ 1922214 h 3166709"/>
              <a:gd name="connsiteX2538" fmla="*/ 3422512 w 4530360"/>
              <a:gd name="connsiteY2538" fmla="*/ 1975659 h 3166709"/>
              <a:gd name="connsiteX2539" fmla="*/ 3425969 w 4530360"/>
              <a:gd name="connsiteY2539" fmla="*/ 1992784 h 3166709"/>
              <a:gd name="connsiteX2540" fmla="*/ 3439812 w 4530360"/>
              <a:gd name="connsiteY2540" fmla="*/ 1959364 h 3166709"/>
              <a:gd name="connsiteX2541" fmla="*/ 3490167 w 4530360"/>
              <a:gd name="connsiteY2541" fmla="*/ 1938506 h 3166709"/>
              <a:gd name="connsiteX2542" fmla="*/ 3555786 w 4530360"/>
              <a:gd name="connsiteY2542" fmla="*/ 1982000 h 3166709"/>
              <a:gd name="connsiteX2543" fmla="*/ 3559625 w 4530360"/>
              <a:gd name="connsiteY2543" fmla="*/ 2001014 h 3166709"/>
              <a:gd name="connsiteX2544" fmla="*/ 3625318 w 4530360"/>
              <a:gd name="connsiteY2544" fmla="*/ 1887864 h 3166709"/>
              <a:gd name="connsiteX2545" fmla="*/ 3675371 w 4530360"/>
              <a:gd name="connsiteY2545" fmla="*/ 1758911 h 3166709"/>
              <a:gd name="connsiteX2546" fmla="*/ 3661682 w 4530360"/>
              <a:gd name="connsiteY2546" fmla="*/ 1768140 h 3166709"/>
              <a:gd name="connsiteX2547" fmla="*/ 3638451 w 4530360"/>
              <a:gd name="connsiteY2547" fmla="*/ 1772830 h 3166709"/>
              <a:gd name="connsiteX2548" fmla="*/ 3578772 w 4530360"/>
              <a:gd name="connsiteY2548" fmla="*/ 1713151 h 3166709"/>
              <a:gd name="connsiteX2549" fmla="*/ 3638451 w 4530360"/>
              <a:gd name="connsiteY2549" fmla="*/ 1653470 h 3166709"/>
              <a:gd name="connsiteX2550" fmla="*/ 3680652 w 4530360"/>
              <a:gd name="connsiteY2550" fmla="*/ 1670950 h 3166709"/>
              <a:gd name="connsiteX2551" fmla="*/ 3695551 w 4530360"/>
              <a:gd name="connsiteY2551" fmla="*/ 1706921 h 3166709"/>
              <a:gd name="connsiteX2552" fmla="*/ 3704720 w 4530360"/>
              <a:gd name="connsiteY2552" fmla="*/ 1683301 h 3166709"/>
              <a:gd name="connsiteX2553" fmla="*/ 3722811 w 4530360"/>
              <a:gd name="connsiteY2553" fmla="*/ 1602739 h 3166709"/>
              <a:gd name="connsiteX2554" fmla="*/ 3712595 w 4530360"/>
              <a:gd name="connsiteY2554" fmla="*/ 1606970 h 3166709"/>
              <a:gd name="connsiteX2555" fmla="*/ 3670673 w 4530360"/>
              <a:gd name="connsiteY2555" fmla="*/ 1565048 h 3166709"/>
              <a:gd name="connsiteX2556" fmla="*/ 3712595 w 4530360"/>
              <a:gd name="connsiteY2556" fmla="*/ 1523126 h 3166709"/>
              <a:gd name="connsiteX2557" fmla="*/ 3738298 w 4530360"/>
              <a:gd name="connsiteY2557" fmla="*/ 1533773 h 3166709"/>
              <a:gd name="connsiteX2558" fmla="*/ 3752075 w 4530360"/>
              <a:gd name="connsiteY2558" fmla="*/ 1472423 h 3166709"/>
              <a:gd name="connsiteX2559" fmla="*/ 3755405 w 4530360"/>
              <a:gd name="connsiteY2559" fmla="*/ 1423325 h 3166709"/>
              <a:gd name="connsiteX2560" fmla="*/ 3752687 w 4530360"/>
              <a:gd name="connsiteY2560" fmla="*/ 1416764 h 3166709"/>
              <a:gd name="connsiteX2561" fmla="*/ 3756469 w 4530360"/>
              <a:gd name="connsiteY2561" fmla="*/ 1407632 h 3166709"/>
              <a:gd name="connsiteX2562" fmla="*/ 3766246 w 4530360"/>
              <a:gd name="connsiteY2562" fmla="*/ 1263481 h 3166709"/>
              <a:gd name="connsiteX2563" fmla="*/ 3746097 w 4530360"/>
              <a:gd name="connsiteY2563" fmla="*/ 1064722 h 3166709"/>
              <a:gd name="connsiteX2564" fmla="*/ 3718745 w 4530360"/>
              <a:gd name="connsiteY2564" fmla="*/ 973080 h 3166709"/>
              <a:gd name="connsiteX2565" fmla="*/ 3712595 w 4530360"/>
              <a:gd name="connsiteY2565" fmla="*/ 979230 h 3166709"/>
              <a:gd name="connsiteX2566" fmla="*/ 3705272 w 4530360"/>
              <a:gd name="connsiteY2566" fmla="*/ 971908 h 3166709"/>
              <a:gd name="connsiteX2567" fmla="*/ 3712595 w 4530360"/>
              <a:gd name="connsiteY2567" fmla="*/ 964585 h 3166709"/>
              <a:gd name="connsiteX2568" fmla="*/ 3717747 w 4530360"/>
              <a:gd name="connsiteY2568" fmla="*/ 969738 h 3166709"/>
              <a:gd name="connsiteX2569" fmla="*/ 3693331 w 4530360"/>
              <a:gd name="connsiteY2569" fmla="*/ 887932 h 3166709"/>
              <a:gd name="connsiteX2570" fmla="*/ 3356163 w 4530360"/>
              <a:gd name="connsiteY2570" fmla="*/ 499225 h 3166709"/>
              <a:gd name="connsiteX2571" fmla="*/ 2784607 w 4530360"/>
              <a:gd name="connsiteY2571" fmla="*/ 356614 h 3166709"/>
              <a:gd name="connsiteX2572" fmla="*/ 1039832 w 4530360"/>
              <a:gd name="connsiteY2572" fmla="*/ 285951 h 3166709"/>
              <a:gd name="connsiteX2573" fmla="*/ 1041481 w 4530360"/>
              <a:gd name="connsiteY2573" fmla="*/ 287598 h 3166709"/>
              <a:gd name="connsiteX2574" fmla="*/ 1039832 w 4530360"/>
              <a:gd name="connsiteY2574" fmla="*/ 289245 h 3166709"/>
              <a:gd name="connsiteX2575" fmla="*/ 1038184 w 4530360"/>
              <a:gd name="connsiteY2575" fmla="*/ 287598 h 3166709"/>
              <a:gd name="connsiteX2576" fmla="*/ 1039832 w 4530360"/>
              <a:gd name="connsiteY2576" fmla="*/ 285951 h 3166709"/>
              <a:gd name="connsiteX2577" fmla="*/ 1632971 w 4530360"/>
              <a:gd name="connsiteY2577" fmla="*/ 276981 h 3166709"/>
              <a:gd name="connsiteX2578" fmla="*/ 1643590 w 4530360"/>
              <a:gd name="connsiteY2578" fmla="*/ 287598 h 3166709"/>
              <a:gd name="connsiteX2579" fmla="*/ 1632971 w 4530360"/>
              <a:gd name="connsiteY2579" fmla="*/ 298217 h 3166709"/>
              <a:gd name="connsiteX2580" fmla="*/ 1622353 w 4530360"/>
              <a:gd name="connsiteY2580" fmla="*/ 287598 h 3166709"/>
              <a:gd name="connsiteX2581" fmla="*/ 1632971 w 4530360"/>
              <a:gd name="connsiteY2581" fmla="*/ 276981 h 3166709"/>
              <a:gd name="connsiteX2582" fmla="*/ 1781227 w 4530360"/>
              <a:gd name="connsiteY2582" fmla="*/ 275700 h 3166709"/>
              <a:gd name="connsiteX2583" fmla="*/ 1793128 w 4530360"/>
              <a:gd name="connsiteY2583" fmla="*/ 287599 h 3166709"/>
              <a:gd name="connsiteX2584" fmla="*/ 1781227 w 4530360"/>
              <a:gd name="connsiteY2584" fmla="*/ 299498 h 3166709"/>
              <a:gd name="connsiteX2585" fmla="*/ 1769328 w 4530360"/>
              <a:gd name="connsiteY2585" fmla="*/ 287599 h 3166709"/>
              <a:gd name="connsiteX2586" fmla="*/ 1781227 w 4530360"/>
              <a:gd name="connsiteY2586" fmla="*/ 275700 h 3166709"/>
              <a:gd name="connsiteX2587" fmla="*/ 1929515 w 4530360"/>
              <a:gd name="connsiteY2587" fmla="*/ 274785 h 3166709"/>
              <a:gd name="connsiteX2588" fmla="*/ 1942329 w 4530360"/>
              <a:gd name="connsiteY2588" fmla="*/ 287599 h 3166709"/>
              <a:gd name="connsiteX2589" fmla="*/ 1929515 w 4530360"/>
              <a:gd name="connsiteY2589" fmla="*/ 300415 h 3166709"/>
              <a:gd name="connsiteX2590" fmla="*/ 1916699 w 4530360"/>
              <a:gd name="connsiteY2590" fmla="*/ 287599 h 3166709"/>
              <a:gd name="connsiteX2591" fmla="*/ 1929515 w 4530360"/>
              <a:gd name="connsiteY2591" fmla="*/ 274785 h 3166709"/>
              <a:gd name="connsiteX2592" fmla="*/ 2770884 w 4530360"/>
              <a:gd name="connsiteY2592" fmla="*/ 195278 h 3166709"/>
              <a:gd name="connsiteX2593" fmla="*/ 3882117 w 4530360"/>
              <a:gd name="connsiteY2593" fmla="*/ 1028108 h 3166709"/>
              <a:gd name="connsiteX2594" fmla="*/ 3889025 w 4530360"/>
              <a:gd name="connsiteY2594" fmla="*/ 1512109 h 3166709"/>
              <a:gd name="connsiteX2595" fmla="*/ 3881911 w 4530360"/>
              <a:gd name="connsiteY2595" fmla="*/ 1542089 h 3166709"/>
              <a:gd name="connsiteX2596" fmla="*/ 3883275 w 4530360"/>
              <a:gd name="connsiteY2596" fmla="*/ 1542654 h 3166709"/>
              <a:gd name="connsiteX2597" fmla="*/ 3892552 w 4530360"/>
              <a:gd name="connsiteY2597" fmla="*/ 1565048 h 3166709"/>
              <a:gd name="connsiteX2598" fmla="*/ 3883275 w 4530360"/>
              <a:gd name="connsiteY2598" fmla="*/ 1587442 h 3166709"/>
              <a:gd name="connsiteX2599" fmla="*/ 3869829 w 4530360"/>
              <a:gd name="connsiteY2599" fmla="*/ 1593012 h 3166709"/>
              <a:gd name="connsiteX2600" fmla="*/ 3832640 w 4530360"/>
              <a:gd name="connsiteY2600" fmla="*/ 1749746 h 3166709"/>
              <a:gd name="connsiteX2601" fmla="*/ 3546109 w 4530360"/>
              <a:gd name="connsiteY2601" fmla="*/ 2275244 h 3166709"/>
              <a:gd name="connsiteX2602" fmla="*/ 3530150 w 4530360"/>
              <a:gd name="connsiteY2602" fmla="*/ 2292770 h 3166709"/>
              <a:gd name="connsiteX2603" fmla="*/ 3535750 w 4530360"/>
              <a:gd name="connsiteY2603" fmla="*/ 2306290 h 3166709"/>
              <a:gd name="connsiteX2604" fmla="*/ 3490167 w 4530360"/>
              <a:gd name="connsiteY2604" fmla="*/ 2351875 h 3166709"/>
              <a:gd name="connsiteX2605" fmla="*/ 3478479 w 4530360"/>
              <a:gd name="connsiteY2605" fmla="*/ 2349515 h 3166709"/>
              <a:gd name="connsiteX2606" fmla="*/ 3467459 w 4530360"/>
              <a:gd name="connsiteY2606" fmla="*/ 2361618 h 3166709"/>
              <a:gd name="connsiteX2607" fmla="*/ 3096754 w 4530360"/>
              <a:gd name="connsiteY2607" fmla="*/ 2615673 h 3166709"/>
              <a:gd name="connsiteX2608" fmla="*/ 3063069 w 4530360"/>
              <a:gd name="connsiteY2608" fmla="*/ 3166709 h 3166709"/>
              <a:gd name="connsiteX2609" fmla="*/ 2676140 w 4530360"/>
              <a:gd name="connsiteY2609" fmla="*/ 2775955 h 3166709"/>
              <a:gd name="connsiteX2610" fmla="*/ 2674600 w 4530360"/>
              <a:gd name="connsiteY2610" fmla="*/ 2776592 h 3166709"/>
              <a:gd name="connsiteX2611" fmla="*/ 2649153 w 4530360"/>
              <a:gd name="connsiteY2611" fmla="*/ 2751145 h 3166709"/>
              <a:gd name="connsiteX2612" fmla="*/ 2649867 w 4530360"/>
              <a:gd name="connsiteY2612" fmla="*/ 2749422 h 3166709"/>
              <a:gd name="connsiteX2613" fmla="*/ 2618580 w 4530360"/>
              <a:gd name="connsiteY2613" fmla="*/ 2717826 h 3166709"/>
              <a:gd name="connsiteX2614" fmla="*/ 2310843 w 4530360"/>
              <a:gd name="connsiteY2614" fmla="*/ 2725699 h 3166709"/>
              <a:gd name="connsiteX2615" fmla="*/ 1823671 w 4530360"/>
              <a:gd name="connsiteY2615" fmla="*/ 2642951 h 3166709"/>
              <a:gd name="connsiteX2616" fmla="*/ 1722990 w 4530360"/>
              <a:gd name="connsiteY2616" fmla="*/ 2603358 h 3166709"/>
              <a:gd name="connsiteX2617" fmla="*/ 1719605 w 4530360"/>
              <a:gd name="connsiteY2617" fmla="*/ 2611533 h 3166709"/>
              <a:gd name="connsiteX2618" fmla="*/ 1710935 w 4530360"/>
              <a:gd name="connsiteY2618" fmla="*/ 2615125 h 3166709"/>
              <a:gd name="connsiteX2619" fmla="*/ 1698669 w 4530360"/>
              <a:gd name="connsiteY2619" fmla="*/ 2602861 h 3166709"/>
              <a:gd name="connsiteX2620" fmla="*/ 1701898 w 4530360"/>
              <a:gd name="connsiteY2620" fmla="*/ 2595064 h 3166709"/>
              <a:gd name="connsiteX2621" fmla="*/ 1673538 w 4530360"/>
              <a:gd name="connsiteY2621" fmla="*/ 2583912 h 3166709"/>
              <a:gd name="connsiteX2622" fmla="*/ 1282674 w 4530360"/>
              <a:gd name="connsiteY2622" fmla="*/ 2322578 h 3166709"/>
              <a:gd name="connsiteX2623" fmla="*/ 1267791 w 4530360"/>
              <a:gd name="connsiteY2623" fmla="*/ 2306598 h 3166709"/>
              <a:gd name="connsiteX2624" fmla="*/ 1266083 w 4530360"/>
              <a:gd name="connsiteY2624" fmla="*/ 2308306 h 3166709"/>
              <a:gd name="connsiteX2625" fmla="*/ 1264068 w 4530360"/>
              <a:gd name="connsiteY2625" fmla="*/ 2306292 h 3166709"/>
              <a:gd name="connsiteX2626" fmla="*/ 1265848 w 4530360"/>
              <a:gd name="connsiteY2626" fmla="*/ 2304512 h 3166709"/>
              <a:gd name="connsiteX2627" fmla="*/ 1177652 w 4530360"/>
              <a:gd name="connsiteY2627" fmla="*/ 2209812 h 3166709"/>
              <a:gd name="connsiteX2628" fmla="*/ 946421 w 4530360"/>
              <a:gd name="connsiteY2628" fmla="*/ 1713933 h 3166709"/>
              <a:gd name="connsiteX2629" fmla="*/ 943284 w 4530360"/>
              <a:gd name="connsiteY2629" fmla="*/ 1668210 h 3166709"/>
              <a:gd name="connsiteX2630" fmla="*/ 929053 w 4530360"/>
              <a:gd name="connsiteY2630" fmla="*/ 1658615 h 3166709"/>
              <a:gd name="connsiteX2631" fmla="*/ 913880 w 4530360"/>
              <a:gd name="connsiteY2631" fmla="*/ 1621982 h 3166709"/>
              <a:gd name="connsiteX2632" fmla="*/ 929053 w 4530360"/>
              <a:gd name="connsiteY2632" fmla="*/ 1585347 h 3166709"/>
              <a:gd name="connsiteX2633" fmla="*/ 937221 w 4530360"/>
              <a:gd name="connsiteY2633" fmla="*/ 1579840 h 3166709"/>
              <a:gd name="connsiteX2634" fmla="*/ 934172 w 4530360"/>
              <a:gd name="connsiteY2634" fmla="*/ 1535390 h 3166709"/>
              <a:gd name="connsiteX2635" fmla="*/ 936970 w 4530360"/>
              <a:gd name="connsiteY2635" fmla="*/ 1505019 h 3166709"/>
              <a:gd name="connsiteX2636" fmla="*/ 932839 w 4530360"/>
              <a:gd name="connsiteY2636" fmla="*/ 1514992 h 3166709"/>
              <a:gd name="connsiteX2637" fmla="*/ 891546 w 4530360"/>
              <a:gd name="connsiteY2637" fmla="*/ 1532097 h 3166709"/>
              <a:gd name="connsiteX2638" fmla="*/ 833149 w 4530360"/>
              <a:gd name="connsiteY2638" fmla="*/ 1473698 h 3166709"/>
              <a:gd name="connsiteX2639" fmla="*/ 891546 w 4530360"/>
              <a:gd name="connsiteY2639" fmla="*/ 1415299 h 3166709"/>
              <a:gd name="connsiteX2640" fmla="*/ 932839 w 4530360"/>
              <a:gd name="connsiteY2640" fmla="*/ 1432404 h 3166709"/>
              <a:gd name="connsiteX2641" fmla="*/ 941691 w 4530360"/>
              <a:gd name="connsiteY2641" fmla="*/ 1453775 h 3166709"/>
              <a:gd name="connsiteX2642" fmla="*/ 948391 w 4530360"/>
              <a:gd name="connsiteY2642" fmla="*/ 1381050 h 3166709"/>
              <a:gd name="connsiteX2643" fmla="*/ 942672 w 4530360"/>
              <a:gd name="connsiteY2643" fmla="*/ 1379895 h 3166709"/>
              <a:gd name="connsiteX2644" fmla="*/ 906559 w 4530360"/>
              <a:gd name="connsiteY2644" fmla="*/ 1325413 h 3166709"/>
              <a:gd name="connsiteX2645" fmla="*/ 965688 w 4530360"/>
              <a:gd name="connsiteY2645" fmla="*/ 1266281 h 3166709"/>
              <a:gd name="connsiteX2646" fmla="*/ 972281 w 4530360"/>
              <a:gd name="connsiteY2646" fmla="*/ 1267612 h 3166709"/>
              <a:gd name="connsiteX2647" fmla="*/ 984400 w 4530360"/>
              <a:gd name="connsiteY2647" fmla="*/ 1216280 h 3166709"/>
              <a:gd name="connsiteX2648" fmla="*/ 976238 w 4530360"/>
              <a:gd name="connsiteY2648" fmla="*/ 1204174 h 3166709"/>
              <a:gd name="connsiteX2649" fmla="*/ 970814 w 4530360"/>
              <a:gd name="connsiteY2649" fmla="*/ 1177309 h 3166709"/>
              <a:gd name="connsiteX2650" fmla="*/ 1012967 w 4530360"/>
              <a:gd name="connsiteY2650" fmla="*/ 1113717 h 3166709"/>
              <a:gd name="connsiteX2651" fmla="*/ 1023254 w 4530360"/>
              <a:gd name="connsiteY2651" fmla="*/ 1111640 h 3166709"/>
              <a:gd name="connsiteX2652" fmla="*/ 1043934 w 4530360"/>
              <a:gd name="connsiteY2652" fmla="*/ 1058890 h 3166709"/>
              <a:gd name="connsiteX2653" fmla="*/ 1057963 w 4530360"/>
              <a:gd name="connsiteY2653" fmla="*/ 1033908 h 3166709"/>
              <a:gd name="connsiteX2654" fmla="*/ 1055940 w 4530360"/>
              <a:gd name="connsiteY2654" fmla="*/ 1029025 h 3166709"/>
              <a:gd name="connsiteX2655" fmla="*/ 1072937 w 4530360"/>
              <a:gd name="connsiteY2655" fmla="*/ 987990 h 3166709"/>
              <a:gd name="connsiteX2656" fmla="*/ 1090335 w 4530360"/>
              <a:gd name="connsiteY2656" fmla="*/ 976261 h 3166709"/>
              <a:gd name="connsiteX2657" fmla="*/ 1116442 w 4530360"/>
              <a:gd name="connsiteY2657" fmla="*/ 929769 h 3166709"/>
              <a:gd name="connsiteX2658" fmla="*/ 1140161 w 4530360"/>
              <a:gd name="connsiteY2658" fmla="*/ 897996 h 3166709"/>
              <a:gd name="connsiteX2659" fmla="*/ 1133012 w 4530360"/>
              <a:gd name="connsiteY2659" fmla="*/ 880739 h 3166709"/>
              <a:gd name="connsiteX2660" fmla="*/ 1188116 w 4530360"/>
              <a:gd name="connsiteY2660" fmla="*/ 825636 h 3166709"/>
              <a:gd name="connsiteX2661" fmla="*/ 1193383 w 4530360"/>
              <a:gd name="connsiteY2661" fmla="*/ 826700 h 3166709"/>
              <a:gd name="connsiteX2662" fmla="*/ 1202646 w 4530360"/>
              <a:gd name="connsiteY2662" fmla="*/ 814290 h 3166709"/>
              <a:gd name="connsiteX2663" fmla="*/ 1248903 w 4530360"/>
              <a:gd name="connsiteY2663" fmla="*/ 765551 h 3166709"/>
              <a:gd name="connsiteX2664" fmla="*/ 1234943 w 4530360"/>
              <a:gd name="connsiteY2664" fmla="*/ 759769 h 3166709"/>
              <a:gd name="connsiteX2665" fmla="*/ 1223629 w 4530360"/>
              <a:gd name="connsiteY2665" fmla="*/ 732455 h 3166709"/>
              <a:gd name="connsiteX2666" fmla="*/ 1262257 w 4530360"/>
              <a:gd name="connsiteY2666" fmla="*/ 693827 h 3166709"/>
              <a:gd name="connsiteX2667" fmla="*/ 1289571 w 4530360"/>
              <a:gd name="connsiteY2667" fmla="*/ 705141 h 3166709"/>
              <a:gd name="connsiteX2668" fmla="*/ 1294635 w 4530360"/>
              <a:gd name="connsiteY2668" fmla="*/ 717365 h 3166709"/>
              <a:gd name="connsiteX2669" fmla="*/ 1299990 w 4530360"/>
              <a:gd name="connsiteY2669" fmla="*/ 711722 h 3166709"/>
              <a:gd name="connsiteX2670" fmla="*/ 1405914 w 4530360"/>
              <a:gd name="connsiteY2670" fmla="*/ 621337 h 3166709"/>
              <a:gd name="connsiteX2671" fmla="*/ 1451732 w 4530360"/>
              <a:gd name="connsiteY2671" fmla="*/ 589033 h 3166709"/>
              <a:gd name="connsiteX2672" fmla="*/ 1449717 w 4530360"/>
              <a:gd name="connsiteY2672" fmla="*/ 584171 h 3166709"/>
              <a:gd name="connsiteX2673" fmla="*/ 1484685 w 4530360"/>
              <a:gd name="connsiteY2673" fmla="*/ 549204 h 3166709"/>
              <a:gd name="connsiteX2674" fmla="*/ 1499510 w 4530360"/>
              <a:gd name="connsiteY2674" fmla="*/ 555345 h 3166709"/>
              <a:gd name="connsiteX2675" fmla="*/ 1517861 w 4530360"/>
              <a:gd name="connsiteY2675" fmla="*/ 542406 h 3166709"/>
              <a:gd name="connsiteX2676" fmla="*/ 1633273 w 4530360"/>
              <a:gd name="connsiteY2676" fmla="*/ 474199 h 3166709"/>
              <a:gd name="connsiteX2677" fmla="*/ 1688471 w 4530360"/>
              <a:gd name="connsiteY2677" fmla="*/ 446576 h 3166709"/>
              <a:gd name="connsiteX2678" fmla="*/ 1684043 w 4530360"/>
              <a:gd name="connsiteY2678" fmla="*/ 435887 h 3166709"/>
              <a:gd name="connsiteX2679" fmla="*/ 1707108 w 4530360"/>
              <a:gd name="connsiteY2679" fmla="*/ 412819 h 3166709"/>
              <a:gd name="connsiteX2680" fmla="*/ 1723399 w 4530360"/>
              <a:gd name="connsiteY2680" fmla="*/ 419575 h 3166709"/>
              <a:gd name="connsiteX2681" fmla="*/ 1726664 w 4530360"/>
              <a:gd name="connsiteY2681" fmla="*/ 427462 h 3166709"/>
              <a:gd name="connsiteX2682" fmla="*/ 1749591 w 4530360"/>
              <a:gd name="connsiteY2682" fmla="*/ 415988 h 3166709"/>
              <a:gd name="connsiteX2683" fmla="*/ 1974716 w 4530360"/>
              <a:gd name="connsiteY2683" fmla="*/ 326635 h 3166709"/>
              <a:gd name="connsiteX2684" fmla="*/ 2070059 w 4530360"/>
              <a:gd name="connsiteY2684" fmla="*/ 296659 h 3166709"/>
              <a:gd name="connsiteX2685" fmla="*/ 2069126 w 4530360"/>
              <a:gd name="connsiteY2685" fmla="*/ 296272 h 3166709"/>
              <a:gd name="connsiteX2686" fmla="*/ 2065533 w 4530360"/>
              <a:gd name="connsiteY2686" fmla="*/ 287600 h 3166709"/>
              <a:gd name="connsiteX2687" fmla="*/ 2077799 w 4530360"/>
              <a:gd name="connsiteY2687" fmla="*/ 275334 h 3166709"/>
              <a:gd name="connsiteX2688" fmla="*/ 2090063 w 4530360"/>
              <a:gd name="connsiteY2688" fmla="*/ 287600 h 3166709"/>
              <a:gd name="connsiteX2689" fmla="*/ 2088532 w 4530360"/>
              <a:gd name="connsiteY2689" fmla="*/ 291296 h 3166709"/>
              <a:gd name="connsiteX2690" fmla="*/ 2172771 w 4530360"/>
              <a:gd name="connsiteY2690" fmla="*/ 268513 h 3166709"/>
              <a:gd name="connsiteX2691" fmla="*/ 2323292 w 4530360"/>
              <a:gd name="connsiteY2691" fmla="*/ 235790 h 3166709"/>
              <a:gd name="connsiteX2692" fmla="*/ 2770884 w 4530360"/>
              <a:gd name="connsiteY2692" fmla="*/ 195278 h 3166709"/>
              <a:gd name="connsiteX2693" fmla="*/ 1410543 w 4530360"/>
              <a:gd name="connsiteY2693" fmla="*/ 138949 h 3166709"/>
              <a:gd name="connsiteX2694" fmla="*/ 1410906 w 4530360"/>
              <a:gd name="connsiteY2694" fmla="*/ 139314 h 3166709"/>
              <a:gd name="connsiteX2695" fmla="*/ 1410543 w 4530360"/>
              <a:gd name="connsiteY2695" fmla="*/ 139681 h 3166709"/>
              <a:gd name="connsiteX2696" fmla="*/ 1410177 w 4530360"/>
              <a:gd name="connsiteY2696" fmla="*/ 139314 h 3166709"/>
              <a:gd name="connsiteX2697" fmla="*/ 1410543 w 4530360"/>
              <a:gd name="connsiteY2697" fmla="*/ 138949 h 3166709"/>
              <a:gd name="connsiteX2698" fmla="*/ 2744899 w 4530360"/>
              <a:gd name="connsiteY2698" fmla="*/ 138582 h 3166709"/>
              <a:gd name="connsiteX2699" fmla="*/ 2745631 w 4530360"/>
              <a:gd name="connsiteY2699" fmla="*/ 139315 h 3166709"/>
              <a:gd name="connsiteX2700" fmla="*/ 2744899 w 4530360"/>
              <a:gd name="connsiteY2700" fmla="*/ 140047 h 3166709"/>
              <a:gd name="connsiteX2701" fmla="*/ 2744166 w 4530360"/>
              <a:gd name="connsiteY2701" fmla="*/ 139315 h 3166709"/>
              <a:gd name="connsiteX2702" fmla="*/ 2744899 w 4530360"/>
              <a:gd name="connsiteY2702" fmla="*/ 138582 h 3166709"/>
              <a:gd name="connsiteX2703" fmla="*/ 2596795 w 4530360"/>
              <a:gd name="connsiteY2703" fmla="*/ 137667 h 3166709"/>
              <a:gd name="connsiteX2704" fmla="*/ 2598444 w 4530360"/>
              <a:gd name="connsiteY2704" fmla="*/ 139314 h 3166709"/>
              <a:gd name="connsiteX2705" fmla="*/ 2596795 w 4530360"/>
              <a:gd name="connsiteY2705" fmla="*/ 140961 h 3166709"/>
              <a:gd name="connsiteX2706" fmla="*/ 2595148 w 4530360"/>
              <a:gd name="connsiteY2706" fmla="*/ 139314 h 3166709"/>
              <a:gd name="connsiteX2707" fmla="*/ 2596795 w 4530360"/>
              <a:gd name="connsiteY2707" fmla="*/ 137667 h 3166709"/>
              <a:gd name="connsiteX2708" fmla="*/ 2448511 w 4530360"/>
              <a:gd name="connsiteY2708" fmla="*/ 136935 h 3166709"/>
              <a:gd name="connsiteX2709" fmla="*/ 2450892 w 4530360"/>
              <a:gd name="connsiteY2709" fmla="*/ 139315 h 3166709"/>
              <a:gd name="connsiteX2710" fmla="*/ 2448511 w 4530360"/>
              <a:gd name="connsiteY2710" fmla="*/ 141694 h 3166709"/>
              <a:gd name="connsiteX2711" fmla="*/ 2446131 w 4530360"/>
              <a:gd name="connsiteY2711" fmla="*/ 139315 h 3166709"/>
              <a:gd name="connsiteX2712" fmla="*/ 2448511 w 4530360"/>
              <a:gd name="connsiteY2712" fmla="*/ 136935 h 3166709"/>
              <a:gd name="connsiteX2713" fmla="*/ 2300226 w 4530360"/>
              <a:gd name="connsiteY2713" fmla="*/ 136020 h 3166709"/>
              <a:gd name="connsiteX2714" fmla="*/ 2303520 w 4530360"/>
              <a:gd name="connsiteY2714" fmla="*/ 139314 h 3166709"/>
              <a:gd name="connsiteX2715" fmla="*/ 2300226 w 4530360"/>
              <a:gd name="connsiteY2715" fmla="*/ 142610 h 3166709"/>
              <a:gd name="connsiteX2716" fmla="*/ 2296930 w 4530360"/>
              <a:gd name="connsiteY2716" fmla="*/ 139314 h 3166709"/>
              <a:gd name="connsiteX2717" fmla="*/ 2300226 w 4530360"/>
              <a:gd name="connsiteY2717" fmla="*/ 136020 h 3166709"/>
              <a:gd name="connsiteX2718" fmla="*/ 1855368 w 4530360"/>
              <a:gd name="connsiteY2718" fmla="*/ 136020 h 3166709"/>
              <a:gd name="connsiteX2719" fmla="*/ 1858664 w 4530360"/>
              <a:gd name="connsiteY2719" fmla="*/ 139314 h 3166709"/>
              <a:gd name="connsiteX2720" fmla="*/ 1855368 w 4530360"/>
              <a:gd name="connsiteY2720" fmla="*/ 142610 h 3166709"/>
              <a:gd name="connsiteX2721" fmla="*/ 1852074 w 4530360"/>
              <a:gd name="connsiteY2721" fmla="*/ 139314 h 3166709"/>
              <a:gd name="connsiteX2722" fmla="*/ 1855368 w 4530360"/>
              <a:gd name="connsiteY2722" fmla="*/ 136020 h 3166709"/>
              <a:gd name="connsiteX2723" fmla="*/ 2151941 w 4530360"/>
              <a:gd name="connsiteY2723" fmla="*/ 135653 h 3166709"/>
              <a:gd name="connsiteX2724" fmla="*/ 2155602 w 4530360"/>
              <a:gd name="connsiteY2724" fmla="*/ 139315 h 3166709"/>
              <a:gd name="connsiteX2725" fmla="*/ 2151941 w 4530360"/>
              <a:gd name="connsiteY2725" fmla="*/ 142976 h 3166709"/>
              <a:gd name="connsiteX2726" fmla="*/ 2148279 w 4530360"/>
              <a:gd name="connsiteY2726" fmla="*/ 139315 h 3166709"/>
              <a:gd name="connsiteX2727" fmla="*/ 2151941 w 4530360"/>
              <a:gd name="connsiteY2727" fmla="*/ 135653 h 3166709"/>
              <a:gd name="connsiteX2728" fmla="*/ 2003655 w 4530360"/>
              <a:gd name="connsiteY2728" fmla="*/ 135653 h 3166709"/>
              <a:gd name="connsiteX2729" fmla="*/ 2007316 w 4530360"/>
              <a:gd name="connsiteY2729" fmla="*/ 139315 h 3166709"/>
              <a:gd name="connsiteX2730" fmla="*/ 2003655 w 4530360"/>
              <a:gd name="connsiteY2730" fmla="*/ 142976 h 3166709"/>
              <a:gd name="connsiteX2731" fmla="*/ 1999993 w 4530360"/>
              <a:gd name="connsiteY2731" fmla="*/ 139315 h 3166709"/>
              <a:gd name="connsiteX2732" fmla="*/ 2003655 w 4530360"/>
              <a:gd name="connsiteY2732" fmla="*/ 135653 h 3166709"/>
              <a:gd name="connsiteX2733" fmla="*/ 1930062 w 4530360"/>
              <a:gd name="connsiteY2733" fmla="*/ 46133 h 3166709"/>
              <a:gd name="connsiteX2734" fmla="*/ 2046311 w 4530360"/>
              <a:gd name="connsiteY2734" fmla="*/ 47048 h 3166709"/>
              <a:gd name="connsiteX2735" fmla="*/ 2135098 w 4530360"/>
              <a:gd name="connsiteY2735" fmla="*/ 56752 h 3166709"/>
              <a:gd name="connsiteX2736" fmla="*/ 2211437 w 4530360"/>
              <a:gd name="connsiteY2736" fmla="*/ 71762 h 3166709"/>
              <a:gd name="connsiteX2737" fmla="*/ 2134549 w 4530360"/>
              <a:gd name="connsiteY2737" fmla="*/ 77803 h 3166709"/>
              <a:gd name="connsiteX2738" fmla="*/ 2047226 w 4530360"/>
              <a:gd name="connsiteY2738" fmla="*/ 87507 h 3166709"/>
              <a:gd name="connsiteX2739" fmla="*/ 1994137 w 4530360"/>
              <a:gd name="connsiteY2739" fmla="*/ 96110 h 3166709"/>
              <a:gd name="connsiteX2740" fmla="*/ 1935738 w 4530360"/>
              <a:gd name="connsiteY2740" fmla="*/ 106546 h 3166709"/>
              <a:gd name="connsiteX2741" fmla="*/ 1806858 w 4530360"/>
              <a:gd name="connsiteY2741" fmla="*/ 140778 h 3166709"/>
              <a:gd name="connsiteX2742" fmla="*/ 1738207 w 4530360"/>
              <a:gd name="connsiteY2742" fmla="*/ 164943 h 3166709"/>
              <a:gd name="connsiteX2743" fmla="*/ 1667726 w 4530360"/>
              <a:gd name="connsiteY2743" fmla="*/ 193686 h 3166709"/>
              <a:gd name="connsiteX2744" fmla="*/ 1525298 w 4530360"/>
              <a:gd name="connsiteY2744" fmla="*/ 267646 h 3166709"/>
              <a:gd name="connsiteX2745" fmla="*/ 1492369 w 4530360"/>
              <a:gd name="connsiteY2745" fmla="*/ 288516 h 3166709"/>
              <a:gd name="connsiteX2746" fmla="*/ 1484685 w 4530360"/>
              <a:gd name="connsiteY2746" fmla="*/ 296203 h 3166709"/>
              <a:gd name="connsiteX2747" fmla="*/ 1482960 w 4530360"/>
              <a:gd name="connsiteY2747" fmla="*/ 294479 h 3166709"/>
              <a:gd name="connsiteX2748" fmla="*/ 1454818 w 4530360"/>
              <a:gd name="connsiteY2748" fmla="*/ 312314 h 3166709"/>
              <a:gd name="connsiteX2749" fmla="*/ 1386534 w 4530360"/>
              <a:gd name="connsiteY2749" fmla="*/ 362657 h 3166709"/>
              <a:gd name="connsiteX2750" fmla="*/ 1256739 w 4530360"/>
              <a:gd name="connsiteY2750" fmla="*/ 474147 h 3166709"/>
              <a:gd name="connsiteX2751" fmla="*/ 1196326 w 4530360"/>
              <a:gd name="connsiteY2751" fmla="*/ 534193 h 3166709"/>
              <a:gd name="connsiteX2752" fmla="*/ 1139758 w 4530360"/>
              <a:gd name="connsiteY2752" fmla="*/ 596069 h 3166709"/>
              <a:gd name="connsiteX2753" fmla="*/ 1038155 w 4530360"/>
              <a:gd name="connsiteY2753" fmla="*/ 720738 h 3166709"/>
              <a:gd name="connsiteX2754" fmla="*/ 953394 w 4530360"/>
              <a:gd name="connsiteY2754" fmla="*/ 840098 h 3166709"/>
              <a:gd name="connsiteX2755" fmla="*/ 921027 w 4530360"/>
              <a:gd name="connsiteY2755" fmla="*/ 890896 h 3166709"/>
              <a:gd name="connsiteX2756" fmla="*/ 915368 w 4530360"/>
              <a:gd name="connsiteY2756" fmla="*/ 904559 h 3166709"/>
              <a:gd name="connsiteX2757" fmla="*/ 911229 w 4530360"/>
              <a:gd name="connsiteY2757" fmla="*/ 906273 h 3166709"/>
              <a:gd name="connsiteX2758" fmla="*/ 886002 w 4530360"/>
              <a:gd name="connsiteY2758" fmla="*/ 945866 h 3166709"/>
              <a:gd name="connsiteX2759" fmla="*/ 845002 w 4530360"/>
              <a:gd name="connsiteY2759" fmla="*/ 1016093 h 3166709"/>
              <a:gd name="connsiteX2760" fmla="*/ 850358 w 4530360"/>
              <a:gd name="connsiteY2760" fmla="*/ 1029025 h 3166709"/>
              <a:gd name="connsiteX2761" fmla="*/ 840707 w 4530360"/>
              <a:gd name="connsiteY2761" fmla="*/ 1052326 h 3166709"/>
              <a:gd name="connsiteX2762" fmla="*/ 820015 w 4530360"/>
              <a:gd name="connsiteY2762" fmla="*/ 1060897 h 3166709"/>
              <a:gd name="connsiteX2763" fmla="*/ 819289 w 4530360"/>
              <a:gd name="connsiteY2763" fmla="*/ 1062229 h 3166709"/>
              <a:gd name="connsiteX2764" fmla="*/ 796505 w 4530360"/>
              <a:gd name="connsiteY2764" fmla="*/ 1106097 h 3166709"/>
              <a:gd name="connsiteX2765" fmla="*/ 802203 w 4530360"/>
              <a:gd name="connsiteY2765" fmla="*/ 1083465 h 3166709"/>
              <a:gd name="connsiteX2766" fmla="*/ 809289 w 4530360"/>
              <a:gd name="connsiteY2766" fmla="*/ 1058615 h 3166709"/>
              <a:gd name="connsiteX2767" fmla="*/ 794106 w 4530360"/>
              <a:gd name="connsiteY2767" fmla="*/ 1052326 h 3166709"/>
              <a:gd name="connsiteX2768" fmla="*/ 784455 w 4530360"/>
              <a:gd name="connsiteY2768" fmla="*/ 1029025 h 3166709"/>
              <a:gd name="connsiteX2769" fmla="*/ 817407 w 4530360"/>
              <a:gd name="connsiteY2769" fmla="*/ 996072 h 3166709"/>
              <a:gd name="connsiteX2770" fmla="*/ 828258 w 4530360"/>
              <a:gd name="connsiteY2770" fmla="*/ 1000567 h 3166709"/>
              <a:gd name="connsiteX2771" fmla="*/ 836731 w 4530360"/>
              <a:gd name="connsiteY2771" fmla="*/ 976447 h 3166709"/>
              <a:gd name="connsiteX2772" fmla="*/ 856620 w 4530360"/>
              <a:gd name="connsiteY2772" fmla="*/ 925202 h 3166709"/>
              <a:gd name="connsiteX2773" fmla="*/ 866937 w 4530360"/>
              <a:gd name="connsiteY2773" fmla="*/ 902640 h 3166709"/>
              <a:gd name="connsiteX2774" fmla="*/ 857865 w 4530360"/>
              <a:gd name="connsiteY2774" fmla="*/ 880741 h 3166709"/>
              <a:gd name="connsiteX2775" fmla="*/ 891550 w 4530360"/>
              <a:gd name="connsiteY2775" fmla="*/ 847056 h 3166709"/>
              <a:gd name="connsiteX2776" fmla="*/ 892225 w 4530360"/>
              <a:gd name="connsiteY2776" fmla="*/ 847336 h 3166709"/>
              <a:gd name="connsiteX2777" fmla="*/ 911105 w 4530360"/>
              <a:gd name="connsiteY2777" fmla="*/ 806048 h 3166709"/>
              <a:gd name="connsiteX2778" fmla="*/ 947232 w 4530360"/>
              <a:gd name="connsiteY2778" fmla="*/ 741372 h 3166709"/>
              <a:gd name="connsiteX2779" fmla="*/ 943538 w 4530360"/>
              <a:gd name="connsiteY2779" fmla="*/ 732455 h 3166709"/>
              <a:gd name="connsiteX2780" fmla="*/ 950026 w 4530360"/>
              <a:gd name="connsiteY2780" fmla="*/ 716792 h 3166709"/>
              <a:gd name="connsiteX2781" fmla="*/ 964254 w 4530360"/>
              <a:gd name="connsiteY2781" fmla="*/ 710898 h 3166709"/>
              <a:gd name="connsiteX2782" fmla="*/ 986164 w 4530360"/>
              <a:gd name="connsiteY2782" fmla="*/ 671675 h 3166709"/>
              <a:gd name="connsiteX2783" fmla="*/ 1035583 w 4530360"/>
              <a:gd name="connsiteY2783" fmla="*/ 600167 h 3166709"/>
              <a:gd name="connsiteX2784" fmla="*/ 1027275 w 4530360"/>
              <a:gd name="connsiteY2784" fmla="*/ 596726 h 3166709"/>
              <a:gd name="connsiteX2785" fmla="*/ 1022074 w 4530360"/>
              <a:gd name="connsiteY2785" fmla="*/ 584168 h 3166709"/>
              <a:gd name="connsiteX2786" fmla="*/ 1039832 w 4530360"/>
              <a:gd name="connsiteY2786" fmla="*/ 566411 h 3166709"/>
              <a:gd name="connsiteX2787" fmla="*/ 1052388 w 4530360"/>
              <a:gd name="connsiteY2787" fmla="*/ 571613 h 3166709"/>
              <a:gd name="connsiteX2788" fmla="*/ 1053486 w 4530360"/>
              <a:gd name="connsiteY2788" fmla="*/ 574263 h 3166709"/>
              <a:gd name="connsiteX2789" fmla="*/ 1082824 w 4530360"/>
              <a:gd name="connsiteY2789" fmla="*/ 531812 h 3166709"/>
              <a:gd name="connsiteX2790" fmla="*/ 1200719 w 4530360"/>
              <a:gd name="connsiteY2790" fmla="*/ 396341 h 3166709"/>
              <a:gd name="connsiteX2791" fmla="*/ 1336922 w 4530360"/>
              <a:gd name="connsiteY2791" fmla="*/ 274602 h 3166709"/>
              <a:gd name="connsiteX2792" fmla="*/ 1410699 w 4530360"/>
              <a:gd name="connsiteY2792" fmla="*/ 222245 h 3166709"/>
              <a:gd name="connsiteX2793" fmla="*/ 1486670 w 4530360"/>
              <a:gd name="connsiteY2793" fmla="*/ 176112 h 3166709"/>
              <a:gd name="connsiteX2794" fmla="*/ 1558213 w 4530360"/>
              <a:gd name="connsiteY2794" fmla="*/ 139981 h 3166709"/>
              <a:gd name="connsiteX2795" fmla="*/ 1557546 w 4530360"/>
              <a:gd name="connsiteY2795" fmla="*/ 139314 h 3166709"/>
              <a:gd name="connsiteX2796" fmla="*/ 1558828 w 4530360"/>
              <a:gd name="connsiteY2796" fmla="*/ 138032 h 3166709"/>
              <a:gd name="connsiteX2797" fmla="*/ 1559917 w 4530360"/>
              <a:gd name="connsiteY2797" fmla="*/ 139120 h 3166709"/>
              <a:gd name="connsiteX2798" fmla="*/ 1564063 w 4530360"/>
              <a:gd name="connsiteY2798" fmla="*/ 137026 h 3166709"/>
              <a:gd name="connsiteX2799" fmla="*/ 1641730 w 4530360"/>
              <a:gd name="connsiteY2799" fmla="*/ 105629 h 3166709"/>
              <a:gd name="connsiteX2800" fmla="*/ 1792578 w 4530360"/>
              <a:gd name="connsiteY2800" fmla="*/ 63525 h 3166709"/>
              <a:gd name="connsiteX2801" fmla="*/ 1863425 w 4530360"/>
              <a:gd name="connsiteY2801" fmla="*/ 51808 h 3166709"/>
              <a:gd name="connsiteX2802" fmla="*/ 1930062 w 4530360"/>
              <a:gd name="connsiteY2802" fmla="*/ 46133 h 3166709"/>
              <a:gd name="connsiteX2803" fmla="*/ 1600201 w 4530360"/>
              <a:gd name="connsiteY2803" fmla="*/ 0 h 3166709"/>
              <a:gd name="connsiteX2804" fmla="*/ 1639562 w 4530360"/>
              <a:gd name="connsiteY2804" fmla="*/ 1465 h 3166709"/>
              <a:gd name="connsiteX2805" fmla="*/ 1603679 w 4530360"/>
              <a:gd name="connsiteY2805" fmla="*/ 20686 h 3166709"/>
              <a:gd name="connsiteX2806" fmla="*/ 1562855 w 4530360"/>
              <a:gd name="connsiteY2806" fmla="*/ 40093 h 3166709"/>
              <a:gd name="connsiteX2807" fmla="*/ 1511592 w 4530360"/>
              <a:gd name="connsiteY2807" fmla="*/ 68101 h 3166709"/>
              <a:gd name="connsiteX2808" fmla="*/ 1452462 w 4530360"/>
              <a:gd name="connsiteY2808" fmla="*/ 102151 h 3166709"/>
              <a:gd name="connsiteX2809" fmla="*/ 1388024 w 4530360"/>
              <a:gd name="connsiteY2809" fmla="*/ 142061 h 3166709"/>
              <a:gd name="connsiteX2810" fmla="*/ 1354523 w 4530360"/>
              <a:gd name="connsiteY2810" fmla="*/ 163662 h 3166709"/>
              <a:gd name="connsiteX2811" fmla="*/ 1321025 w 4530360"/>
              <a:gd name="connsiteY2811" fmla="*/ 187644 h 3166709"/>
              <a:gd name="connsiteX2812" fmla="*/ 1286971 w 4530360"/>
              <a:gd name="connsiteY2812" fmla="*/ 211809 h 3166709"/>
              <a:gd name="connsiteX2813" fmla="*/ 1253651 w 4530360"/>
              <a:gd name="connsiteY2813" fmla="*/ 237989 h 3166709"/>
              <a:gd name="connsiteX2814" fmla="*/ 1191310 w 4530360"/>
              <a:gd name="connsiteY2814" fmla="*/ 288074 h 3166709"/>
              <a:gd name="connsiteX2815" fmla="*/ 1188120 w 4530360"/>
              <a:gd name="connsiteY2815" fmla="*/ 291263 h 3166709"/>
              <a:gd name="connsiteX2816" fmla="*/ 1187774 w 4530360"/>
              <a:gd name="connsiteY2816" fmla="*/ 290914 h 3166709"/>
              <a:gd name="connsiteX2817" fmla="*/ 1187569 w 4530360"/>
              <a:gd name="connsiteY2817" fmla="*/ 291077 h 3166709"/>
              <a:gd name="connsiteX2818" fmla="*/ 1124774 w 4530360"/>
              <a:gd name="connsiteY2818" fmla="*/ 345265 h 3166709"/>
              <a:gd name="connsiteX2819" fmla="*/ 1066925 w 4530360"/>
              <a:gd name="connsiteY2819" fmla="*/ 398356 h 3166709"/>
              <a:gd name="connsiteX2820" fmla="*/ 1015114 w 4530360"/>
              <a:gd name="connsiteY2820" fmla="*/ 447053 h 3166709"/>
              <a:gd name="connsiteX2821" fmla="*/ 937496 w 4530360"/>
              <a:gd name="connsiteY2821" fmla="*/ 522660 h 3166709"/>
              <a:gd name="connsiteX2822" fmla="*/ 907474 w 4530360"/>
              <a:gd name="connsiteY2822" fmla="*/ 552498 h 3166709"/>
              <a:gd name="connsiteX2823" fmla="*/ 923219 w 4530360"/>
              <a:gd name="connsiteY2823" fmla="*/ 510211 h 3166709"/>
              <a:gd name="connsiteX2824" fmla="*/ 944818 w 4530360"/>
              <a:gd name="connsiteY2824" fmla="*/ 463711 h 3166709"/>
              <a:gd name="connsiteX2825" fmla="*/ 976855 w 4530360"/>
              <a:gd name="connsiteY2825" fmla="*/ 406411 h 3166709"/>
              <a:gd name="connsiteX2826" fmla="*/ 1019327 w 4530360"/>
              <a:gd name="connsiteY2826" fmla="*/ 342154 h 3166709"/>
              <a:gd name="connsiteX2827" fmla="*/ 1071867 w 4530360"/>
              <a:gd name="connsiteY2827" fmla="*/ 275334 h 3166709"/>
              <a:gd name="connsiteX2828" fmla="*/ 1133927 w 4530360"/>
              <a:gd name="connsiteY2828" fmla="*/ 210345 h 3166709"/>
              <a:gd name="connsiteX2829" fmla="*/ 1203307 w 4530360"/>
              <a:gd name="connsiteY2829" fmla="*/ 150481 h 3166709"/>
              <a:gd name="connsiteX2830" fmla="*/ 1239739 w 4530360"/>
              <a:gd name="connsiteY2830" fmla="*/ 123022 h 3166709"/>
              <a:gd name="connsiteX2831" fmla="*/ 1277636 w 4530360"/>
              <a:gd name="connsiteY2831" fmla="*/ 98857 h 3166709"/>
              <a:gd name="connsiteX2832" fmla="*/ 1353608 w 4530360"/>
              <a:gd name="connsiteY2832" fmla="*/ 57667 h 3166709"/>
              <a:gd name="connsiteX2833" fmla="*/ 1427748 w 4530360"/>
              <a:gd name="connsiteY2833" fmla="*/ 28192 h 3166709"/>
              <a:gd name="connsiteX2834" fmla="*/ 1462718 w 4530360"/>
              <a:gd name="connsiteY2834" fmla="*/ 17025 h 3166709"/>
              <a:gd name="connsiteX2835" fmla="*/ 1496213 w 4530360"/>
              <a:gd name="connsiteY2835" fmla="*/ 10252 h 3166709"/>
              <a:gd name="connsiteX2836" fmla="*/ 1554618 w 4530360"/>
              <a:gd name="connsiteY2836" fmla="*/ 915 h 3166709"/>
              <a:gd name="connsiteX2837" fmla="*/ 1600201 w 4530360"/>
              <a:gd name="connsiteY2837" fmla="*/ 0 h 3166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</a:cxnLst>
            <a:rect l="l" t="t" r="r" b="b"/>
            <a:pathLst>
              <a:path w="4530360" h="3166709">
                <a:moveTo>
                  <a:pt x="3119455" y="3046983"/>
                </a:moveTo>
                <a:cubicBezTo>
                  <a:pt x="3119860" y="3046983"/>
                  <a:pt x="3120187" y="3047312"/>
                  <a:pt x="3120187" y="3047716"/>
                </a:cubicBezTo>
                <a:cubicBezTo>
                  <a:pt x="3120187" y="3048119"/>
                  <a:pt x="3119858" y="3048448"/>
                  <a:pt x="3119455" y="3048448"/>
                </a:cubicBezTo>
                <a:cubicBezTo>
                  <a:pt x="3119051" y="3048448"/>
                  <a:pt x="3118722" y="3048119"/>
                  <a:pt x="3118722" y="3047716"/>
                </a:cubicBezTo>
                <a:cubicBezTo>
                  <a:pt x="3118722" y="3047312"/>
                  <a:pt x="3119051" y="3046983"/>
                  <a:pt x="3119455" y="3046983"/>
                </a:cubicBezTo>
                <a:close/>
                <a:moveTo>
                  <a:pt x="1785073" y="3046801"/>
                </a:moveTo>
                <a:cubicBezTo>
                  <a:pt x="1785579" y="3046801"/>
                  <a:pt x="1785988" y="3047211"/>
                  <a:pt x="1785988" y="3047716"/>
                </a:cubicBezTo>
                <a:cubicBezTo>
                  <a:pt x="1785988" y="3048222"/>
                  <a:pt x="1785579" y="3048633"/>
                  <a:pt x="1785073" y="3048633"/>
                </a:cubicBezTo>
                <a:cubicBezTo>
                  <a:pt x="1784568" y="3048633"/>
                  <a:pt x="1784158" y="3048222"/>
                  <a:pt x="1784158" y="3047716"/>
                </a:cubicBezTo>
                <a:cubicBezTo>
                  <a:pt x="1784158" y="3047211"/>
                  <a:pt x="1784568" y="3046801"/>
                  <a:pt x="1785073" y="3046801"/>
                </a:cubicBezTo>
                <a:close/>
                <a:moveTo>
                  <a:pt x="1933356" y="3046068"/>
                </a:moveTo>
                <a:cubicBezTo>
                  <a:pt x="1934267" y="3046068"/>
                  <a:pt x="1935005" y="3046806"/>
                  <a:pt x="1935005" y="3047715"/>
                </a:cubicBezTo>
                <a:cubicBezTo>
                  <a:pt x="1935005" y="3048626"/>
                  <a:pt x="1934267" y="3049362"/>
                  <a:pt x="1933356" y="3049362"/>
                </a:cubicBezTo>
                <a:cubicBezTo>
                  <a:pt x="1932447" y="3049362"/>
                  <a:pt x="1931709" y="3048626"/>
                  <a:pt x="1931709" y="3047715"/>
                </a:cubicBezTo>
                <a:cubicBezTo>
                  <a:pt x="1931709" y="3046806"/>
                  <a:pt x="1932447" y="3046068"/>
                  <a:pt x="1933356" y="3046068"/>
                </a:cubicBezTo>
                <a:close/>
                <a:moveTo>
                  <a:pt x="2822884" y="3044786"/>
                </a:moveTo>
                <a:cubicBezTo>
                  <a:pt x="2824502" y="3044786"/>
                  <a:pt x="2825813" y="3046097"/>
                  <a:pt x="2825813" y="3047715"/>
                </a:cubicBezTo>
                <a:cubicBezTo>
                  <a:pt x="2825813" y="3049333"/>
                  <a:pt x="2824502" y="3050644"/>
                  <a:pt x="2822884" y="3050644"/>
                </a:cubicBezTo>
                <a:cubicBezTo>
                  <a:pt x="2821266" y="3050644"/>
                  <a:pt x="2819955" y="3049333"/>
                  <a:pt x="2819955" y="3047715"/>
                </a:cubicBezTo>
                <a:cubicBezTo>
                  <a:pt x="2819955" y="3046097"/>
                  <a:pt x="2821266" y="3044786"/>
                  <a:pt x="2822884" y="3044786"/>
                </a:cubicBezTo>
                <a:close/>
                <a:moveTo>
                  <a:pt x="2081643" y="3044786"/>
                </a:moveTo>
                <a:cubicBezTo>
                  <a:pt x="2083261" y="3044786"/>
                  <a:pt x="2084572" y="3046097"/>
                  <a:pt x="2084572" y="3047715"/>
                </a:cubicBezTo>
                <a:cubicBezTo>
                  <a:pt x="2084572" y="3049333"/>
                  <a:pt x="2083261" y="3050644"/>
                  <a:pt x="2081643" y="3050644"/>
                </a:cubicBezTo>
                <a:cubicBezTo>
                  <a:pt x="2080025" y="3050644"/>
                  <a:pt x="2078714" y="3049333"/>
                  <a:pt x="2078714" y="3047715"/>
                </a:cubicBezTo>
                <a:cubicBezTo>
                  <a:pt x="2078714" y="3046097"/>
                  <a:pt x="2080025" y="3044786"/>
                  <a:pt x="2081643" y="3044786"/>
                </a:cubicBezTo>
                <a:close/>
                <a:moveTo>
                  <a:pt x="2674601" y="3044054"/>
                </a:moveTo>
                <a:cubicBezTo>
                  <a:pt x="2676623" y="3044054"/>
                  <a:pt x="2678262" y="3045694"/>
                  <a:pt x="2678262" y="3047716"/>
                </a:cubicBezTo>
                <a:cubicBezTo>
                  <a:pt x="2678262" y="3049738"/>
                  <a:pt x="2676623" y="3051377"/>
                  <a:pt x="2674601" y="3051377"/>
                </a:cubicBezTo>
                <a:cubicBezTo>
                  <a:pt x="2672579" y="3051377"/>
                  <a:pt x="2670939" y="3049738"/>
                  <a:pt x="2670939" y="3047716"/>
                </a:cubicBezTo>
                <a:cubicBezTo>
                  <a:pt x="2670939" y="3045694"/>
                  <a:pt x="2672579" y="3044054"/>
                  <a:pt x="2674601" y="3044054"/>
                </a:cubicBezTo>
                <a:close/>
                <a:moveTo>
                  <a:pt x="2229927" y="3044054"/>
                </a:moveTo>
                <a:cubicBezTo>
                  <a:pt x="2231949" y="3044054"/>
                  <a:pt x="2233588" y="3045694"/>
                  <a:pt x="2233588" y="3047716"/>
                </a:cubicBezTo>
                <a:cubicBezTo>
                  <a:pt x="2233588" y="3049738"/>
                  <a:pt x="2231949" y="3051377"/>
                  <a:pt x="2229927" y="3051377"/>
                </a:cubicBezTo>
                <a:cubicBezTo>
                  <a:pt x="2227905" y="3051377"/>
                  <a:pt x="2226265" y="3049738"/>
                  <a:pt x="2226265" y="3047716"/>
                </a:cubicBezTo>
                <a:cubicBezTo>
                  <a:pt x="2226265" y="3045694"/>
                  <a:pt x="2227905" y="3044054"/>
                  <a:pt x="2229927" y="3044054"/>
                </a:cubicBezTo>
                <a:close/>
                <a:moveTo>
                  <a:pt x="2526497" y="3043687"/>
                </a:moveTo>
                <a:cubicBezTo>
                  <a:pt x="2528722" y="3043687"/>
                  <a:pt x="2530525" y="3045490"/>
                  <a:pt x="2530525" y="3047716"/>
                </a:cubicBezTo>
                <a:cubicBezTo>
                  <a:pt x="2530525" y="3049939"/>
                  <a:pt x="2528722" y="3051742"/>
                  <a:pt x="2526497" y="3051742"/>
                </a:cubicBezTo>
                <a:cubicBezTo>
                  <a:pt x="2524273" y="3051742"/>
                  <a:pt x="2522470" y="3049939"/>
                  <a:pt x="2522470" y="3047716"/>
                </a:cubicBezTo>
                <a:cubicBezTo>
                  <a:pt x="2522470" y="3045490"/>
                  <a:pt x="2524273" y="3043687"/>
                  <a:pt x="2526497" y="3043687"/>
                </a:cubicBezTo>
                <a:close/>
                <a:moveTo>
                  <a:pt x="2378213" y="3043687"/>
                </a:moveTo>
                <a:cubicBezTo>
                  <a:pt x="2380436" y="3043687"/>
                  <a:pt x="2382239" y="3045490"/>
                  <a:pt x="2382239" y="3047716"/>
                </a:cubicBezTo>
                <a:cubicBezTo>
                  <a:pt x="2382239" y="3049939"/>
                  <a:pt x="2380436" y="3051742"/>
                  <a:pt x="2378213" y="3051742"/>
                </a:cubicBezTo>
                <a:cubicBezTo>
                  <a:pt x="2375987" y="3051742"/>
                  <a:pt x="2374184" y="3049939"/>
                  <a:pt x="2374184" y="3047716"/>
                </a:cubicBezTo>
                <a:cubicBezTo>
                  <a:pt x="2374184" y="3045490"/>
                  <a:pt x="2375987" y="3043687"/>
                  <a:pt x="2378213" y="3043687"/>
                </a:cubicBezTo>
                <a:close/>
                <a:moveTo>
                  <a:pt x="3638451" y="2899064"/>
                </a:moveTo>
                <a:cubicBezTo>
                  <a:pt x="3638655" y="2899064"/>
                  <a:pt x="3638818" y="2899228"/>
                  <a:pt x="3638818" y="2899429"/>
                </a:cubicBezTo>
                <a:cubicBezTo>
                  <a:pt x="3638818" y="2899633"/>
                  <a:pt x="3638655" y="2899796"/>
                  <a:pt x="3638451" y="2899796"/>
                </a:cubicBezTo>
                <a:cubicBezTo>
                  <a:pt x="3638249" y="2899796"/>
                  <a:pt x="3638086" y="2899633"/>
                  <a:pt x="3638086" y="2899429"/>
                </a:cubicBezTo>
                <a:cubicBezTo>
                  <a:pt x="3638086" y="2899228"/>
                  <a:pt x="3638249" y="2899064"/>
                  <a:pt x="3638451" y="2899064"/>
                </a:cubicBezTo>
                <a:close/>
                <a:moveTo>
                  <a:pt x="1562648" y="2899064"/>
                </a:moveTo>
                <a:cubicBezTo>
                  <a:pt x="1562850" y="2899064"/>
                  <a:pt x="1563013" y="2899228"/>
                  <a:pt x="1563013" y="2899429"/>
                </a:cubicBezTo>
                <a:cubicBezTo>
                  <a:pt x="1563013" y="2899633"/>
                  <a:pt x="1562850" y="2899796"/>
                  <a:pt x="1562648" y="2899796"/>
                </a:cubicBezTo>
                <a:cubicBezTo>
                  <a:pt x="1562444" y="2899796"/>
                  <a:pt x="1562281" y="2899633"/>
                  <a:pt x="1562281" y="2899429"/>
                </a:cubicBezTo>
                <a:cubicBezTo>
                  <a:pt x="1562281" y="2899228"/>
                  <a:pt x="1562444" y="2899064"/>
                  <a:pt x="1562648" y="2899064"/>
                </a:cubicBezTo>
                <a:close/>
                <a:moveTo>
                  <a:pt x="3490167" y="2897782"/>
                </a:moveTo>
                <a:cubicBezTo>
                  <a:pt x="3491078" y="2897782"/>
                  <a:pt x="3491816" y="2898520"/>
                  <a:pt x="3491816" y="2899429"/>
                </a:cubicBezTo>
                <a:cubicBezTo>
                  <a:pt x="3491816" y="2900340"/>
                  <a:pt x="3491078" y="2901076"/>
                  <a:pt x="3490167" y="2901076"/>
                </a:cubicBezTo>
                <a:cubicBezTo>
                  <a:pt x="3489258" y="2901076"/>
                  <a:pt x="3488520" y="2900340"/>
                  <a:pt x="3488520" y="2899429"/>
                </a:cubicBezTo>
                <a:cubicBezTo>
                  <a:pt x="3488520" y="2898520"/>
                  <a:pt x="3489258" y="2897782"/>
                  <a:pt x="3490167" y="2897782"/>
                </a:cubicBezTo>
                <a:close/>
                <a:moveTo>
                  <a:pt x="3341883" y="2895220"/>
                </a:moveTo>
                <a:cubicBezTo>
                  <a:pt x="3344209" y="2895220"/>
                  <a:pt x="3346092" y="2897106"/>
                  <a:pt x="3346092" y="2899431"/>
                </a:cubicBezTo>
                <a:cubicBezTo>
                  <a:pt x="3346092" y="2901757"/>
                  <a:pt x="3344209" y="2903640"/>
                  <a:pt x="3341883" y="2903640"/>
                </a:cubicBezTo>
                <a:cubicBezTo>
                  <a:pt x="3339558" y="2903640"/>
                  <a:pt x="3337672" y="2901757"/>
                  <a:pt x="3337672" y="2899431"/>
                </a:cubicBezTo>
                <a:cubicBezTo>
                  <a:pt x="3337672" y="2897106"/>
                  <a:pt x="3339558" y="2895220"/>
                  <a:pt x="3341883" y="2895220"/>
                </a:cubicBezTo>
                <a:close/>
                <a:moveTo>
                  <a:pt x="3193597" y="2892839"/>
                </a:moveTo>
                <a:cubicBezTo>
                  <a:pt x="3197237" y="2892839"/>
                  <a:pt x="3200187" y="2895790"/>
                  <a:pt x="3200187" y="2899430"/>
                </a:cubicBezTo>
                <a:cubicBezTo>
                  <a:pt x="3200187" y="2903070"/>
                  <a:pt x="3197237" y="2906020"/>
                  <a:pt x="3193597" y="2906020"/>
                </a:cubicBezTo>
                <a:cubicBezTo>
                  <a:pt x="3189956" y="2906020"/>
                  <a:pt x="3187006" y="2903070"/>
                  <a:pt x="3187006" y="2899430"/>
                </a:cubicBezTo>
                <a:cubicBezTo>
                  <a:pt x="3187006" y="2895790"/>
                  <a:pt x="3189956" y="2892839"/>
                  <a:pt x="3193597" y="2892839"/>
                </a:cubicBezTo>
                <a:close/>
                <a:moveTo>
                  <a:pt x="2748742" y="2887165"/>
                </a:moveTo>
                <a:cubicBezTo>
                  <a:pt x="2755515" y="2887165"/>
                  <a:pt x="2761008" y="2892656"/>
                  <a:pt x="2761008" y="2899431"/>
                </a:cubicBezTo>
                <a:cubicBezTo>
                  <a:pt x="2761008" y="2906204"/>
                  <a:pt x="2755515" y="2911695"/>
                  <a:pt x="2748742" y="2911695"/>
                </a:cubicBezTo>
                <a:cubicBezTo>
                  <a:pt x="2741967" y="2911695"/>
                  <a:pt x="2736476" y="2906204"/>
                  <a:pt x="2736476" y="2899431"/>
                </a:cubicBezTo>
                <a:cubicBezTo>
                  <a:pt x="2736476" y="2892656"/>
                  <a:pt x="2741967" y="2887165"/>
                  <a:pt x="2748742" y="2887165"/>
                </a:cubicBezTo>
                <a:close/>
                <a:moveTo>
                  <a:pt x="2600456" y="2886249"/>
                </a:moveTo>
                <a:cubicBezTo>
                  <a:pt x="2607737" y="2886249"/>
                  <a:pt x="2613637" y="2892150"/>
                  <a:pt x="2613637" y="2899430"/>
                </a:cubicBezTo>
                <a:cubicBezTo>
                  <a:pt x="2613637" y="2906711"/>
                  <a:pt x="2607737" y="2912611"/>
                  <a:pt x="2600456" y="2912611"/>
                </a:cubicBezTo>
                <a:cubicBezTo>
                  <a:pt x="2593176" y="2912611"/>
                  <a:pt x="2587275" y="2906711"/>
                  <a:pt x="2587275" y="2899430"/>
                </a:cubicBezTo>
                <a:cubicBezTo>
                  <a:pt x="2587275" y="2892150"/>
                  <a:pt x="2593176" y="2886249"/>
                  <a:pt x="2600456" y="2886249"/>
                </a:cubicBezTo>
                <a:close/>
                <a:moveTo>
                  <a:pt x="1340220" y="2750231"/>
                </a:moveTo>
                <a:cubicBezTo>
                  <a:pt x="1340725" y="2750231"/>
                  <a:pt x="1341137" y="2750641"/>
                  <a:pt x="1341137" y="2751146"/>
                </a:cubicBezTo>
                <a:cubicBezTo>
                  <a:pt x="1341137" y="2751652"/>
                  <a:pt x="1340725" y="2752063"/>
                  <a:pt x="1340220" y="2752063"/>
                </a:cubicBezTo>
                <a:cubicBezTo>
                  <a:pt x="1339714" y="2752063"/>
                  <a:pt x="1339305" y="2751652"/>
                  <a:pt x="1339305" y="2751146"/>
                </a:cubicBezTo>
                <a:cubicBezTo>
                  <a:pt x="1339305" y="2750641"/>
                  <a:pt x="1339714" y="2750231"/>
                  <a:pt x="1340220" y="2750231"/>
                </a:cubicBezTo>
                <a:close/>
                <a:moveTo>
                  <a:pt x="3712595" y="2749498"/>
                </a:moveTo>
                <a:cubicBezTo>
                  <a:pt x="3713506" y="2749498"/>
                  <a:pt x="3714242" y="2750236"/>
                  <a:pt x="3714242" y="2751145"/>
                </a:cubicBezTo>
                <a:cubicBezTo>
                  <a:pt x="3714242" y="2752056"/>
                  <a:pt x="3713506" y="2752794"/>
                  <a:pt x="3712595" y="2752794"/>
                </a:cubicBezTo>
                <a:cubicBezTo>
                  <a:pt x="3711686" y="2752794"/>
                  <a:pt x="3710948" y="2752056"/>
                  <a:pt x="3710948" y="2751145"/>
                </a:cubicBezTo>
                <a:cubicBezTo>
                  <a:pt x="3710948" y="2750236"/>
                  <a:pt x="3711686" y="2749498"/>
                  <a:pt x="3712595" y="2749498"/>
                </a:cubicBezTo>
                <a:close/>
                <a:moveTo>
                  <a:pt x="3564311" y="2746202"/>
                </a:moveTo>
                <a:cubicBezTo>
                  <a:pt x="3567040" y="2746202"/>
                  <a:pt x="3569254" y="2748415"/>
                  <a:pt x="3569254" y="2751146"/>
                </a:cubicBezTo>
                <a:cubicBezTo>
                  <a:pt x="3569254" y="2753875"/>
                  <a:pt x="3567040" y="2756089"/>
                  <a:pt x="3564311" y="2756089"/>
                </a:cubicBezTo>
                <a:cubicBezTo>
                  <a:pt x="3561579" y="2756089"/>
                  <a:pt x="3559367" y="2753875"/>
                  <a:pt x="3559367" y="2751146"/>
                </a:cubicBezTo>
                <a:cubicBezTo>
                  <a:pt x="3559367" y="2748415"/>
                  <a:pt x="3561579" y="2746202"/>
                  <a:pt x="3564311" y="2746202"/>
                </a:cubicBezTo>
                <a:close/>
                <a:moveTo>
                  <a:pt x="1636792" y="2744188"/>
                </a:moveTo>
                <a:cubicBezTo>
                  <a:pt x="1640634" y="2744188"/>
                  <a:pt x="1643747" y="2747304"/>
                  <a:pt x="1643747" y="2751146"/>
                </a:cubicBezTo>
                <a:cubicBezTo>
                  <a:pt x="1643747" y="2754988"/>
                  <a:pt x="1640632" y="2758101"/>
                  <a:pt x="1636792" y="2758101"/>
                </a:cubicBezTo>
                <a:cubicBezTo>
                  <a:pt x="1632950" y="2758101"/>
                  <a:pt x="1629835" y="2754988"/>
                  <a:pt x="1629835" y="2751146"/>
                </a:cubicBezTo>
                <a:cubicBezTo>
                  <a:pt x="1629835" y="2747304"/>
                  <a:pt x="1632950" y="2744188"/>
                  <a:pt x="1636792" y="2744188"/>
                </a:cubicBezTo>
                <a:close/>
                <a:moveTo>
                  <a:pt x="3416025" y="2742541"/>
                </a:moveTo>
                <a:cubicBezTo>
                  <a:pt x="3420776" y="2742541"/>
                  <a:pt x="3424629" y="2746393"/>
                  <a:pt x="3424629" y="2751146"/>
                </a:cubicBezTo>
                <a:cubicBezTo>
                  <a:pt x="3424629" y="2755897"/>
                  <a:pt x="3420776" y="2759750"/>
                  <a:pt x="3416025" y="2759750"/>
                </a:cubicBezTo>
                <a:cubicBezTo>
                  <a:pt x="3411272" y="2759750"/>
                  <a:pt x="3407420" y="2755897"/>
                  <a:pt x="3407420" y="2751146"/>
                </a:cubicBezTo>
                <a:cubicBezTo>
                  <a:pt x="3407420" y="2746393"/>
                  <a:pt x="3411272" y="2742541"/>
                  <a:pt x="3416025" y="2742541"/>
                </a:cubicBezTo>
                <a:close/>
                <a:moveTo>
                  <a:pt x="1785073" y="2739979"/>
                </a:moveTo>
                <a:cubicBezTo>
                  <a:pt x="1791240" y="2739979"/>
                  <a:pt x="1796241" y="2744978"/>
                  <a:pt x="1796241" y="2751146"/>
                </a:cubicBezTo>
                <a:cubicBezTo>
                  <a:pt x="1796241" y="2757313"/>
                  <a:pt x="1791240" y="2762314"/>
                  <a:pt x="1785073" y="2762314"/>
                </a:cubicBezTo>
                <a:cubicBezTo>
                  <a:pt x="1778905" y="2762314"/>
                  <a:pt x="1773906" y="2757313"/>
                  <a:pt x="1773906" y="2751146"/>
                </a:cubicBezTo>
                <a:cubicBezTo>
                  <a:pt x="1773906" y="2744978"/>
                  <a:pt x="1778905" y="2739979"/>
                  <a:pt x="1785073" y="2739979"/>
                </a:cubicBezTo>
                <a:close/>
                <a:moveTo>
                  <a:pt x="3267739" y="2738330"/>
                </a:moveTo>
                <a:cubicBezTo>
                  <a:pt x="3274818" y="2738330"/>
                  <a:pt x="3280555" y="2744067"/>
                  <a:pt x="3280555" y="2751146"/>
                </a:cubicBezTo>
                <a:cubicBezTo>
                  <a:pt x="3280555" y="2758223"/>
                  <a:pt x="3274818" y="2763960"/>
                  <a:pt x="3267739" y="2763960"/>
                </a:cubicBezTo>
                <a:cubicBezTo>
                  <a:pt x="3260662" y="2763960"/>
                  <a:pt x="3254925" y="2758223"/>
                  <a:pt x="3254925" y="2751146"/>
                </a:cubicBezTo>
                <a:cubicBezTo>
                  <a:pt x="3254925" y="2744067"/>
                  <a:pt x="3260662" y="2738330"/>
                  <a:pt x="3267739" y="2738330"/>
                </a:cubicBezTo>
                <a:close/>
                <a:moveTo>
                  <a:pt x="1933358" y="2735950"/>
                </a:moveTo>
                <a:cubicBezTo>
                  <a:pt x="1941749" y="2735950"/>
                  <a:pt x="1948553" y="2742752"/>
                  <a:pt x="1948553" y="2751145"/>
                </a:cubicBezTo>
                <a:cubicBezTo>
                  <a:pt x="1948553" y="2759536"/>
                  <a:pt x="1941749" y="2766340"/>
                  <a:pt x="1933358" y="2766340"/>
                </a:cubicBezTo>
                <a:cubicBezTo>
                  <a:pt x="1924967" y="2766340"/>
                  <a:pt x="1918163" y="2759536"/>
                  <a:pt x="1918163" y="2751145"/>
                </a:cubicBezTo>
                <a:cubicBezTo>
                  <a:pt x="1918163" y="2742754"/>
                  <a:pt x="1924967" y="2735950"/>
                  <a:pt x="1933358" y="2735950"/>
                </a:cubicBezTo>
                <a:close/>
                <a:moveTo>
                  <a:pt x="3119455" y="2734303"/>
                </a:moveTo>
                <a:cubicBezTo>
                  <a:pt x="3128757" y="2734303"/>
                  <a:pt x="3136297" y="2741843"/>
                  <a:pt x="3136297" y="2751146"/>
                </a:cubicBezTo>
                <a:cubicBezTo>
                  <a:pt x="3136297" y="2760448"/>
                  <a:pt x="3128757" y="2767988"/>
                  <a:pt x="3119455" y="2767988"/>
                </a:cubicBezTo>
                <a:cubicBezTo>
                  <a:pt x="3110152" y="2767988"/>
                  <a:pt x="3102612" y="2760448"/>
                  <a:pt x="3102612" y="2751146"/>
                </a:cubicBezTo>
                <a:cubicBezTo>
                  <a:pt x="3102612" y="2741843"/>
                  <a:pt x="3110152" y="2734303"/>
                  <a:pt x="3119455" y="2734303"/>
                </a:cubicBezTo>
                <a:close/>
                <a:moveTo>
                  <a:pt x="2081642" y="2731739"/>
                </a:moveTo>
                <a:cubicBezTo>
                  <a:pt x="2092359" y="2731739"/>
                  <a:pt x="2101046" y="2740426"/>
                  <a:pt x="2101046" y="2751145"/>
                </a:cubicBezTo>
                <a:cubicBezTo>
                  <a:pt x="2101046" y="2761862"/>
                  <a:pt x="2092359" y="2770549"/>
                  <a:pt x="2081642" y="2770549"/>
                </a:cubicBezTo>
                <a:cubicBezTo>
                  <a:pt x="2070923" y="2770549"/>
                  <a:pt x="2062236" y="2761862"/>
                  <a:pt x="2062236" y="2751145"/>
                </a:cubicBezTo>
                <a:cubicBezTo>
                  <a:pt x="2062236" y="2740426"/>
                  <a:pt x="2070923" y="2731739"/>
                  <a:pt x="2081642" y="2731739"/>
                </a:cubicBezTo>
                <a:close/>
                <a:moveTo>
                  <a:pt x="2229927" y="2728445"/>
                </a:moveTo>
                <a:cubicBezTo>
                  <a:pt x="2242464" y="2728445"/>
                  <a:pt x="2252627" y="2738609"/>
                  <a:pt x="2252627" y="2751146"/>
                </a:cubicBezTo>
                <a:cubicBezTo>
                  <a:pt x="2252627" y="2763683"/>
                  <a:pt x="2242464" y="2773846"/>
                  <a:pt x="2229927" y="2773846"/>
                </a:cubicBezTo>
                <a:cubicBezTo>
                  <a:pt x="2217390" y="2773846"/>
                  <a:pt x="2207226" y="2763683"/>
                  <a:pt x="2207226" y="2751146"/>
                </a:cubicBezTo>
                <a:cubicBezTo>
                  <a:pt x="2207226" y="2738609"/>
                  <a:pt x="2217390" y="2728445"/>
                  <a:pt x="2229927" y="2728445"/>
                </a:cubicBezTo>
                <a:close/>
                <a:moveTo>
                  <a:pt x="2378213" y="2726431"/>
                </a:moveTo>
                <a:cubicBezTo>
                  <a:pt x="2391860" y="2726431"/>
                  <a:pt x="2402925" y="2737496"/>
                  <a:pt x="2402925" y="2751146"/>
                </a:cubicBezTo>
                <a:cubicBezTo>
                  <a:pt x="2402925" y="2764795"/>
                  <a:pt x="2391860" y="2775860"/>
                  <a:pt x="2378213" y="2775860"/>
                </a:cubicBezTo>
                <a:cubicBezTo>
                  <a:pt x="2364563" y="2775860"/>
                  <a:pt x="2353498" y="2764795"/>
                  <a:pt x="2353498" y="2751146"/>
                </a:cubicBezTo>
                <a:cubicBezTo>
                  <a:pt x="2353498" y="2737496"/>
                  <a:pt x="2364563" y="2726431"/>
                  <a:pt x="2378213" y="2726431"/>
                </a:cubicBezTo>
                <a:close/>
                <a:moveTo>
                  <a:pt x="2526499" y="2725149"/>
                </a:moveTo>
                <a:cubicBezTo>
                  <a:pt x="2540854" y="2725149"/>
                  <a:pt x="2552493" y="2736789"/>
                  <a:pt x="2552493" y="2751146"/>
                </a:cubicBezTo>
                <a:cubicBezTo>
                  <a:pt x="2552493" y="2765501"/>
                  <a:pt x="2540854" y="2777140"/>
                  <a:pt x="2526499" y="2777140"/>
                </a:cubicBezTo>
                <a:cubicBezTo>
                  <a:pt x="2512142" y="2777140"/>
                  <a:pt x="2500502" y="2765501"/>
                  <a:pt x="2500502" y="2751146"/>
                </a:cubicBezTo>
                <a:cubicBezTo>
                  <a:pt x="2500502" y="2736789"/>
                  <a:pt x="2512142" y="2725149"/>
                  <a:pt x="2526499" y="2725149"/>
                </a:cubicBezTo>
                <a:close/>
                <a:moveTo>
                  <a:pt x="4083309" y="2602494"/>
                </a:moveTo>
                <a:cubicBezTo>
                  <a:pt x="4083511" y="2602494"/>
                  <a:pt x="4083674" y="2602658"/>
                  <a:pt x="4083674" y="2602859"/>
                </a:cubicBezTo>
                <a:cubicBezTo>
                  <a:pt x="4083674" y="2603063"/>
                  <a:pt x="4083511" y="2603226"/>
                  <a:pt x="4083309" y="2603226"/>
                </a:cubicBezTo>
                <a:cubicBezTo>
                  <a:pt x="4083106" y="2603226"/>
                  <a:pt x="4082942" y="2603063"/>
                  <a:pt x="4082942" y="2602859"/>
                </a:cubicBezTo>
                <a:cubicBezTo>
                  <a:pt x="4082942" y="2602658"/>
                  <a:pt x="4083106" y="2602494"/>
                  <a:pt x="4083309" y="2602494"/>
                </a:cubicBezTo>
                <a:close/>
                <a:moveTo>
                  <a:pt x="1414365" y="2599930"/>
                </a:moveTo>
                <a:cubicBezTo>
                  <a:pt x="1415984" y="2599930"/>
                  <a:pt x="1417294" y="2601241"/>
                  <a:pt x="1417294" y="2602859"/>
                </a:cubicBezTo>
                <a:cubicBezTo>
                  <a:pt x="1417294" y="2604477"/>
                  <a:pt x="1415984" y="2605788"/>
                  <a:pt x="1414365" y="2605788"/>
                </a:cubicBezTo>
                <a:cubicBezTo>
                  <a:pt x="1412747" y="2605788"/>
                  <a:pt x="1411436" y="2604477"/>
                  <a:pt x="1411436" y="2602859"/>
                </a:cubicBezTo>
                <a:cubicBezTo>
                  <a:pt x="1411436" y="2601241"/>
                  <a:pt x="1412747" y="2599930"/>
                  <a:pt x="1414365" y="2599930"/>
                </a:cubicBezTo>
                <a:close/>
                <a:moveTo>
                  <a:pt x="3935023" y="2599565"/>
                </a:moveTo>
                <a:cubicBezTo>
                  <a:pt x="3936841" y="2599565"/>
                  <a:pt x="3938317" y="2601041"/>
                  <a:pt x="3938317" y="2602859"/>
                </a:cubicBezTo>
                <a:cubicBezTo>
                  <a:pt x="3938317" y="2604679"/>
                  <a:pt x="3936841" y="2606155"/>
                  <a:pt x="3935023" y="2606155"/>
                </a:cubicBezTo>
                <a:cubicBezTo>
                  <a:pt x="3933203" y="2606155"/>
                  <a:pt x="3931727" y="2604679"/>
                  <a:pt x="3931727" y="2602859"/>
                </a:cubicBezTo>
                <a:cubicBezTo>
                  <a:pt x="3931727" y="2601041"/>
                  <a:pt x="3933203" y="2599565"/>
                  <a:pt x="3935023" y="2599565"/>
                </a:cubicBezTo>
                <a:close/>
                <a:moveTo>
                  <a:pt x="1562650" y="2595904"/>
                </a:moveTo>
                <a:cubicBezTo>
                  <a:pt x="1566493" y="2595904"/>
                  <a:pt x="1569608" y="2599018"/>
                  <a:pt x="1569608" y="2602860"/>
                </a:cubicBezTo>
                <a:cubicBezTo>
                  <a:pt x="1569608" y="2606702"/>
                  <a:pt x="1566492" y="2609817"/>
                  <a:pt x="1562650" y="2609817"/>
                </a:cubicBezTo>
                <a:cubicBezTo>
                  <a:pt x="1558808" y="2609817"/>
                  <a:pt x="1555694" y="2606702"/>
                  <a:pt x="1555694" y="2602860"/>
                </a:cubicBezTo>
                <a:cubicBezTo>
                  <a:pt x="1555694" y="2599018"/>
                  <a:pt x="1558810" y="2595904"/>
                  <a:pt x="1562650" y="2595904"/>
                </a:cubicBezTo>
                <a:close/>
                <a:moveTo>
                  <a:pt x="3786737" y="2595537"/>
                </a:moveTo>
                <a:cubicBezTo>
                  <a:pt x="3790780" y="2595537"/>
                  <a:pt x="3794059" y="2598816"/>
                  <a:pt x="3794059" y="2602860"/>
                </a:cubicBezTo>
                <a:cubicBezTo>
                  <a:pt x="3794059" y="2606903"/>
                  <a:pt x="3790780" y="2610182"/>
                  <a:pt x="3786737" y="2610182"/>
                </a:cubicBezTo>
                <a:cubicBezTo>
                  <a:pt x="3782693" y="2610182"/>
                  <a:pt x="3779414" y="2606903"/>
                  <a:pt x="3779414" y="2602860"/>
                </a:cubicBezTo>
                <a:cubicBezTo>
                  <a:pt x="3779414" y="2598816"/>
                  <a:pt x="3782693" y="2595537"/>
                  <a:pt x="3786737" y="2595537"/>
                </a:cubicBezTo>
                <a:close/>
                <a:moveTo>
                  <a:pt x="3638451" y="2590046"/>
                </a:moveTo>
                <a:cubicBezTo>
                  <a:pt x="3645530" y="2590046"/>
                  <a:pt x="3651267" y="2595783"/>
                  <a:pt x="3651267" y="2602860"/>
                </a:cubicBezTo>
                <a:cubicBezTo>
                  <a:pt x="3651267" y="2609939"/>
                  <a:pt x="3645530" y="2615676"/>
                  <a:pt x="3638451" y="2615676"/>
                </a:cubicBezTo>
                <a:cubicBezTo>
                  <a:pt x="3631374" y="2615676"/>
                  <a:pt x="3625637" y="2609939"/>
                  <a:pt x="3625637" y="2602860"/>
                </a:cubicBezTo>
                <a:cubicBezTo>
                  <a:pt x="3625637" y="2595783"/>
                  <a:pt x="3631374" y="2590046"/>
                  <a:pt x="3638451" y="2590046"/>
                </a:cubicBezTo>
                <a:close/>
                <a:moveTo>
                  <a:pt x="3490169" y="2584005"/>
                </a:moveTo>
                <a:cubicBezTo>
                  <a:pt x="3500582" y="2584005"/>
                  <a:pt x="3509025" y="2592447"/>
                  <a:pt x="3509025" y="2602862"/>
                </a:cubicBezTo>
                <a:cubicBezTo>
                  <a:pt x="3509025" y="2613275"/>
                  <a:pt x="3500582" y="2621716"/>
                  <a:pt x="3490169" y="2621716"/>
                </a:cubicBezTo>
                <a:cubicBezTo>
                  <a:pt x="3479755" y="2621716"/>
                  <a:pt x="3471312" y="2613275"/>
                  <a:pt x="3471312" y="2602862"/>
                </a:cubicBezTo>
                <a:cubicBezTo>
                  <a:pt x="3471312" y="2592447"/>
                  <a:pt x="3479755" y="2584005"/>
                  <a:pt x="3490169" y="2584005"/>
                </a:cubicBezTo>
                <a:close/>
                <a:moveTo>
                  <a:pt x="3341883" y="2577780"/>
                </a:moveTo>
                <a:cubicBezTo>
                  <a:pt x="3355735" y="2577780"/>
                  <a:pt x="3366963" y="2589008"/>
                  <a:pt x="3366963" y="2602860"/>
                </a:cubicBezTo>
                <a:cubicBezTo>
                  <a:pt x="3366963" y="2616712"/>
                  <a:pt x="3355735" y="2627940"/>
                  <a:pt x="3341883" y="2627940"/>
                </a:cubicBezTo>
                <a:cubicBezTo>
                  <a:pt x="3328031" y="2627940"/>
                  <a:pt x="3316803" y="2616712"/>
                  <a:pt x="3316803" y="2602860"/>
                </a:cubicBezTo>
                <a:cubicBezTo>
                  <a:pt x="3316803" y="2589008"/>
                  <a:pt x="3328031" y="2577780"/>
                  <a:pt x="3341883" y="2577780"/>
                </a:cubicBezTo>
                <a:close/>
                <a:moveTo>
                  <a:pt x="3193597" y="2572104"/>
                </a:moveTo>
                <a:cubicBezTo>
                  <a:pt x="3210583" y="2572104"/>
                  <a:pt x="3224352" y="2585873"/>
                  <a:pt x="3224352" y="2602860"/>
                </a:cubicBezTo>
                <a:cubicBezTo>
                  <a:pt x="3224352" y="2619846"/>
                  <a:pt x="3210583" y="2633615"/>
                  <a:pt x="3193597" y="2633615"/>
                </a:cubicBezTo>
                <a:cubicBezTo>
                  <a:pt x="3176610" y="2633615"/>
                  <a:pt x="3162841" y="2619846"/>
                  <a:pt x="3162841" y="2602860"/>
                </a:cubicBezTo>
                <a:cubicBezTo>
                  <a:pt x="3162841" y="2585873"/>
                  <a:pt x="3176612" y="2572104"/>
                  <a:pt x="3193597" y="2572104"/>
                </a:cubicBezTo>
                <a:close/>
                <a:moveTo>
                  <a:pt x="2897029" y="2562952"/>
                </a:moveTo>
                <a:cubicBezTo>
                  <a:pt x="2919070" y="2562952"/>
                  <a:pt x="2936937" y="2580821"/>
                  <a:pt x="2936937" y="2602860"/>
                </a:cubicBezTo>
                <a:cubicBezTo>
                  <a:pt x="2936937" y="2624902"/>
                  <a:pt x="2919070" y="2642770"/>
                  <a:pt x="2897029" y="2642770"/>
                </a:cubicBezTo>
                <a:cubicBezTo>
                  <a:pt x="2874988" y="2642770"/>
                  <a:pt x="2857119" y="2624902"/>
                  <a:pt x="2857119" y="2602860"/>
                </a:cubicBezTo>
                <a:cubicBezTo>
                  <a:pt x="2857119" y="2580821"/>
                  <a:pt x="2874988" y="2562952"/>
                  <a:pt x="2897029" y="2562952"/>
                </a:cubicBezTo>
                <a:close/>
                <a:moveTo>
                  <a:pt x="4157452" y="2453843"/>
                </a:moveTo>
                <a:cubicBezTo>
                  <a:pt x="4157855" y="2453843"/>
                  <a:pt x="4158184" y="2454172"/>
                  <a:pt x="4158184" y="2454576"/>
                </a:cubicBezTo>
                <a:cubicBezTo>
                  <a:pt x="4158184" y="2454981"/>
                  <a:pt x="4157855" y="2455308"/>
                  <a:pt x="4157452" y="2455308"/>
                </a:cubicBezTo>
                <a:cubicBezTo>
                  <a:pt x="4157048" y="2455308"/>
                  <a:pt x="4156719" y="2454979"/>
                  <a:pt x="4156719" y="2454576"/>
                </a:cubicBezTo>
                <a:cubicBezTo>
                  <a:pt x="4156719" y="2454172"/>
                  <a:pt x="4157048" y="2453843"/>
                  <a:pt x="4157452" y="2453843"/>
                </a:cubicBezTo>
                <a:close/>
                <a:moveTo>
                  <a:pt x="1191939" y="2453293"/>
                </a:moveTo>
                <a:cubicBezTo>
                  <a:pt x="1192647" y="2453293"/>
                  <a:pt x="1193219" y="2453868"/>
                  <a:pt x="1193219" y="2454575"/>
                </a:cubicBezTo>
                <a:cubicBezTo>
                  <a:pt x="1193219" y="2455282"/>
                  <a:pt x="1192647" y="2455857"/>
                  <a:pt x="1191939" y="2455857"/>
                </a:cubicBezTo>
                <a:cubicBezTo>
                  <a:pt x="1191232" y="2455857"/>
                  <a:pt x="1190658" y="2455282"/>
                  <a:pt x="1190658" y="2454575"/>
                </a:cubicBezTo>
                <a:cubicBezTo>
                  <a:pt x="1190658" y="2453868"/>
                  <a:pt x="1191232" y="2453293"/>
                  <a:pt x="1191939" y="2453293"/>
                </a:cubicBezTo>
                <a:close/>
                <a:moveTo>
                  <a:pt x="4009165" y="2450547"/>
                </a:moveTo>
                <a:cubicBezTo>
                  <a:pt x="4011390" y="2450547"/>
                  <a:pt x="4013193" y="2452350"/>
                  <a:pt x="4013193" y="2454576"/>
                </a:cubicBezTo>
                <a:cubicBezTo>
                  <a:pt x="4013193" y="2456799"/>
                  <a:pt x="4011390" y="2458602"/>
                  <a:pt x="4009165" y="2458602"/>
                </a:cubicBezTo>
                <a:cubicBezTo>
                  <a:pt x="4006941" y="2458602"/>
                  <a:pt x="4005138" y="2456799"/>
                  <a:pt x="4005138" y="2454576"/>
                </a:cubicBezTo>
                <a:cubicBezTo>
                  <a:pt x="4005138" y="2452350"/>
                  <a:pt x="4006941" y="2450547"/>
                  <a:pt x="4009165" y="2450547"/>
                </a:cubicBezTo>
                <a:close/>
                <a:moveTo>
                  <a:pt x="1101313" y="2449815"/>
                </a:moveTo>
                <a:cubicBezTo>
                  <a:pt x="1101313" y="2449815"/>
                  <a:pt x="1123099" y="2465010"/>
                  <a:pt x="1159345" y="2492837"/>
                </a:cubicBezTo>
                <a:cubicBezTo>
                  <a:pt x="1177287" y="2506750"/>
                  <a:pt x="1199255" y="2523410"/>
                  <a:pt x="1223420" y="2543363"/>
                </a:cubicBezTo>
                <a:cubicBezTo>
                  <a:pt x="1249415" y="2560206"/>
                  <a:pt x="1278523" y="2579245"/>
                  <a:pt x="1310561" y="2600114"/>
                </a:cubicBezTo>
                <a:cubicBezTo>
                  <a:pt x="1326486" y="2610183"/>
                  <a:pt x="1342231" y="2622264"/>
                  <a:pt x="1359988" y="2631601"/>
                </a:cubicBezTo>
                <a:cubicBezTo>
                  <a:pt x="1377745" y="2641121"/>
                  <a:pt x="1396052" y="2650823"/>
                  <a:pt x="1414908" y="2660892"/>
                </a:cubicBezTo>
                <a:cubicBezTo>
                  <a:pt x="1433582" y="2670961"/>
                  <a:pt x="1452804" y="2681213"/>
                  <a:pt x="1472393" y="2691832"/>
                </a:cubicBezTo>
                <a:cubicBezTo>
                  <a:pt x="1492712" y="2700435"/>
                  <a:pt x="1513400" y="2709222"/>
                  <a:pt x="1534636" y="2718194"/>
                </a:cubicBezTo>
                <a:cubicBezTo>
                  <a:pt x="1555505" y="2727346"/>
                  <a:pt x="1576923" y="2736501"/>
                  <a:pt x="1598343" y="2746020"/>
                </a:cubicBezTo>
                <a:cubicBezTo>
                  <a:pt x="1620494" y="2753343"/>
                  <a:pt x="1643012" y="2760664"/>
                  <a:pt x="1665530" y="2768171"/>
                </a:cubicBezTo>
                <a:cubicBezTo>
                  <a:pt x="1710197" y="2785013"/>
                  <a:pt x="1757064" y="2796180"/>
                  <a:pt x="1803745" y="2807896"/>
                </a:cubicBezTo>
                <a:lnTo>
                  <a:pt x="1838711" y="2817233"/>
                </a:lnTo>
                <a:lnTo>
                  <a:pt x="1874227" y="2823639"/>
                </a:lnTo>
                <a:cubicBezTo>
                  <a:pt x="1897843" y="2828217"/>
                  <a:pt x="1921275" y="2832611"/>
                  <a:pt x="1944524" y="2837187"/>
                </a:cubicBezTo>
                <a:cubicBezTo>
                  <a:pt x="1991389" y="2843228"/>
                  <a:pt x="2037707" y="2850551"/>
                  <a:pt x="2082741" y="2854579"/>
                </a:cubicBezTo>
                <a:cubicBezTo>
                  <a:pt x="2127776" y="2857691"/>
                  <a:pt x="2171530" y="2863366"/>
                  <a:pt x="2213268" y="2863916"/>
                </a:cubicBezTo>
                <a:cubicBezTo>
                  <a:pt x="2255009" y="2865928"/>
                  <a:pt x="2294550" y="2866478"/>
                  <a:pt x="2331163" y="2866843"/>
                </a:cubicBezTo>
                <a:cubicBezTo>
                  <a:pt x="2367777" y="2867028"/>
                  <a:pt x="2401464" y="2865928"/>
                  <a:pt x="2431487" y="2865746"/>
                </a:cubicBezTo>
                <a:cubicBezTo>
                  <a:pt x="2461325" y="2863731"/>
                  <a:pt x="2487687" y="2864281"/>
                  <a:pt x="2509290" y="2862451"/>
                </a:cubicBezTo>
                <a:cubicBezTo>
                  <a:pt x="2552859" y="2860620"/>
                  <a:pt x="2577941" y="2858423"/>
                  <a:pt x="2577941" y="2858423"/>
                </a:cubicBezTo>
                <a:cubicBezTo>
                  <a:pt x="2577941" y="2858423"/>
                  <a:pt x="2555241" y="2871054"/>
                  <a:pt x="2513317" y="2886799"/>
                </a:cubicBezTo>
                <a:lnTo>
                  <a:pt x="2463337" y="2903859"/>
                </a:lnTo>
                <a:lnTo>
                  <a:pt x="2461418" y="2908493"/>
                </a:lnTo>
                <a:cubicBezTo>
                  <a:pt x="2459099" y="2910812"/>
                  <a:pt x="2455895" y="2912246"/>
                  <a:pt x="2452357" y="2912246"/>
                </a:cubicBezTo>
                <a:lnTo>
                  <a:pt x="2446216" y="2909703"/>
                </a:lnTo>
                <a:lnTo>
                  <a:pt x="2437160" y="2912794"/>
                </a:lnTo>
                <a:cubicBezTo>
                  <a:pt x="2407504" y="2920849"/>
                  <a:pt x="2373820" y="2931100"/>
                  <a:pt x="2336474" y="2937691"/>
                </a:cubicBezTo>
                <a:cubicBezTo>
                  <a:pt x="2299311" y="2945014"/>
                  <a:pt x="2258670" y="2952886"/>
                  <a:pt x="2215466" y="2956182"/>
                </a:cubicBezTo>
                <a:cubicBezTo>
                  <a:pt x="2172262" y="2961856"/>
                  <a:pt x="2126494" y="2963503"/>
                  <a:pt x="2078897" y="2964237"/>
                </a:cubicBezTo>
                <a:cubicBezTo>
                  <a:pt x="2055099" y="2965702"/>
                  <a:pt x="2030934" y="2962955"/>
                  <a:pt x="2006584" y="2961856"/>
                </a:cubicBezTo>
                <a:cubicBezTo>
                  <a:pt x="1982054" y="2960209"/>
                  <a:pt x="1957339" y="2959659"/>
                  <a:pt x="1932442" y="2956365"/>
                </a:cubicBezTo>
                <a:cubicBezTo>
                  <a:pt x="1907545" y="2952521"/>
                  <a:pt x="1882648" y="2948675"/>
                  <a:pt x="1857383" y="2944831"/>
                </a:cubicBezTo>
                <a:lnTo>
                  <a:pt x="1819672" y="2938606"/>
                </a:lnTo>
                <a:lnTo>
                  <a:pt x="1782326" y="2929271"/>
                </a:lnTo>
                <a:cubicBezTo>
                  <a:pt x="1732532" y="2916090"/>
                  <a:pt x="1682555" y="2903824"/>
                  <a:pt x="1635140" y="2883138"/>
                </a:cubicBezTo>
                <a:cubicBezTo>
                  <a:pt x="1611342" y="2873618"/>
                  <a:pt x="1587725" y="2864281"/>
                  <a:pt x="1564475" y="2854944"/>
                </a:cubicBezTo>
                <a:cubicBezTo>
                  <a:pt x="1541958" y="2843045"/>
                  <a:pt x="1519808" y="2831146"/>
                  <a:pt x="1498022" y="2819430"/>
                </a:cubicBezTo>
                <a:cubicBezTo>
                  <a:pt x="1476419" y="2807347"/>
                  <a:pt x="1454818" y="2796547"/>
                  <a:pt x="1434497" y="2783914"/>
                </a:cubicBezTo>
                <a:cubicBezTo>
                  <a:pt x="1414908" y="2769635"/>
                  <a:pt x="1395687" y="2755722"/>
                  <a:pt x="1377013" y="2742357"/>
                </a:cubicBezTo>
                <a:cubicBezTo>
                  <a:pt x="1358523" y="2728811"/>
                  <a:pt x="1340584" y="2715630"/>
                  <a:pt x="1323192" y="2702816"/>
                </a:cubicBezTo>
                <a:cubicBezTo>
                  <a:pt x="1306167" y="2689451"/>
                  <a:pt x="1291521" y="2673158"/>
                  <a:pt x="1276692" y="2659428"/>
                </a:cubicBezTo>
                <a:cubicBezTo>
                  <a:pt x="1247218" y="2631236"/>
                  <a:pt x="1220491" y="2605424"/>
                  <a:pt x="1198338" y="2580709"/>
                </a:cubicBezTo>
                <a:cubicBezTo>
                  <a:pt x="1177287" y="2554348"/>
                  <a:pt x="1159712" y="2530548"/>
                  <a:pt x="1145250" y="2511326"/>
                </a:cubicBezTo>
                <a:cubicBezTo>
                  <a:pt x="1116508" y="2472698"/>
                  <a:pt x="1101313" y="2449815"/>
                  <a:pt x="1101313" y="2449815"/>
                </a:cubicBezTo>
                <a:close/>
                <a:moveTo>
                  <a:pt x="1340226" y="2449632"/>
                </a:moveTo>
                <a:cubicBezTo>
                  <a:pt x="1342955" y="2449632"/>
                  <a:pt x="1345169" y="2451845"/>
                  <a:pt x="1345169" y="2454576"/>
                </a:cubicBezTo>
                <a:cubicBezTo>
                  <a:pt x="1345169" y="2457305"/>
                  <a:pt x="1342955" y="2459519"/>
                  <a:pt x="1340226" y="2459519"/>
                </a:cubicBezTo>
                <a:cubicBezTo>
                  <a:pt x="1337494" y="2459519"/>
                  <a:pt x="1335282" y="2457305"/>
                  <a:pt x="1335282" y="2454576"/>
                </a:cubicBezTo>
                <a:cubicBezTo>
                  <a:pt x="1335282" y="2451845"/>
                  <a:pt x="1337494" y="2449632"/>
                  <a:pt x="1340226" y="2449632"/>
                </a:cubicBezTo>
                <a:close/>
                <a:moveTo>
                  <a:pt x="3860879" y="2445605"/>
                </a:moveTo>
                <a:cubicBezTo>
                  <a:pt x="3865834" y="2445605"/>
                  <a:pt x="3869849" y="2449622"/>
                  <a:pt x="3869849" y="2454575"/>
                </a:cubicBezTo>
                <a:cubicBezTo>
                  <a:pt x="3869849" y="2459530"/>
                  <a:pt x="3865834" y="2463547"/>
                  <a:pt x="3860879" y="2463547"/>
                </a:cubicBezTo>
                <a:cubicBezTo>
                  <a:pt x="3855926" y="2463547"/>
                  <a:pt x="3851909" y="2459530"/>
                  <a:pt x="3851909" y="2454575"/>
                </a:cubicBezTo>
                <a:cubicBezTo>
                  <a:pt x="3851909" y="2449622"/>
                  <a:pt x="3855924" y="2445605"/>
                  <a:pt x="3860879" y="2445605"/>
                </a:cubicBezTo>
                <a:close/>
                <a:moveTo>
                  <a:pt x="3712595" y="2439015"/>
                </a:moveTo>
                <a:cubicBezTo>
                  <a:pt x="3721190" y="2439015"/>
                  <a:pt x="3728155" y="2445982"/>
                  <a:pt x="3728155" y="2454576"/>
                </a:cubicBezTo>
                <a:cubicBezTo>
                  <a:pt x="3728155" y="2463171"/>
                  <a:pt x="3721190" y="2470138"/>
                  <a:pt x="3712595" y="2470138"/>
                </a:cubicBezTo>
                <a:cubicBezTo>
                  <a:pt x="3704001" y="2470138"/>
                  <a:pt x="3697034" y="2463171"/>
                  <a:pt x="3697034" y="2454576"/>
                </a:cubicBezTo>
                <a:cubicBezTo>
                  <a:pt x="3697034" y="2445982"/>
                  <a:pt x="3704001" y="2439015"/>
                  <a:pt x="3712595" y="2439015"/>
                </a:cubicBezTo>
                <a:close/>
                <a:moveTo>
                  <a:pt x="3564311" y="2431143"/>
                </a:moveTo>
                <a:cubicBezTo>
                  <a:pt x="3577251" y="2431143"/>
                  <a:pt x="3587743" y="2441635"/>
                  <a:pt x="3587743" y="2454576"/>
                </a:cubicBezTo>
                <a:cubicBezTo>
                  <a:pt x="3587743" y="2467518"/>
                  <a:pt x="3577251" y="2478008"/>
                  <a:pt x="3564311" y="2478008"/>
                </a:cubicBezTo>
                <a:cubicBezTo>
                  <a:pt x="3551370" y="2478008"/>
                  <a:pt x="3540878" y="2467518"/>
                  <a:pt x="3540878" y="2454576"/>
                </a:cubicBezTo>
                <a:cubicBezTo>
                  <a:pt x="3540878" y="2441635"/>
                  <a:pt x="3551370" y="2431143"/>
                  <a:pt x="3564311" y="2431143"/>
                </a:cubicBezTo>
                <a:close/>
                <a:moveTo>
                  <a:pt x="3416025" y="2422905"/>
                </a:moveTo>
                <a:cubicBezTo>
                  <a:pt x="3433517" y="2422905"/>
                  <a:pt x="3447697" y="2437086"/>
                  <a:pt x="3447697" y="2454576"/>
                </a:cubicBezTo>
                <a:cubicBezTo>
                  <a:pt x="3447697" y="2472068"/>
                  <a:pt x="3433517" y="2486248"/>
                  <a:pt x="3416025" y="2486248"/>
                </a:cubicBezTo>
                <a:cubicBezTo>
                  <a:pt x="3398535" y="2486248"/>
                  <a:pt x="3384354" y="2472068"/>
                  <a:pt x="3384354" y="2454576"/>
                </a:cubicBezTo>
                <a:cubicBezTo>
                  <a:pt x="3384354" y="2437086"/>
                  <a:pt x="3398535" y="2422905"/>
                  <a:pt x="3416025" y="2422905"/>
                </a:cubicBezTo>
                <a:close/>
                <a:moveTo>
                  <a:pt x="1933357" y="2420891"/>
                </a:moveTo>
                <a:cubicBezTo>
                  <a:pt x="1951959" y="2420891"/>
                  <a:pt x="1967041" y="2435973"/>
                  <a:pt x="1967041" y="2454576"/>
                </a:cubicBezTo>
                <a:cubicBezTo>
                  <a:pt x="1967041" y="2473179"/>
                  <a:pt x="1951959" y="2488260"/>
                  <a:pt x="1933357" y="2488260"/>
                </a:cubicBezTo>
                <a:cubicBezTo>
                  <a:pt x="1914754" y="2488260"/>
                  <a:pt x="1899672" y="2473179"/>
                  <a:pt x="1899672" y="2454576"/>
                </a:cubicBezTo>
                <a:cubicBezTo>
                  <a:pt x="1899672" y="2435973"/>
                  <a:pt x="1914754" y="2420891"/>
                  <a:pt x="1933357" y="2420891"/>
                </a:cubicBezTo>
                <a:close/>
                <a:moveTo>
                  <a:pt x="2081643" y="2412653"/>
                </a:moveTo>
                <a:cubicBezTo>
                  <a:pt x="2104797" y="2412653"/>
                  <a:pt x="2123565" y="2431423"/>
                  <a:pt x="2123565" y="2454575"/>
                </a:cubicBezTo>
                <a:cubicBezTo>
                  <a:pt x="2123565" y="2477729"/>
                  <a:pt x="2104797" y="2496499"/>
                  <a:pt x="2081643" y="2496499"/>
                </a:cubicBezTo>
                <a:cubicBezTo>
                  <a:pt x="2058491" y="2496499"/>
                  <a:pt x="2039721" y="2477729"/>
                  <a:pt x="2039721" y="2454575"/>
                </a:cubicBezTo>
                <a:cubicBezTo>
                  <a:pt x="2039721" y="2431423"/>
                  <a:pt x="2058491" y="2412653"/>
                  <a:pt x="2081643" y="2412653"/>
                </a:cubicBezTo>
                <a:close/>
                <a:moveTo>
                  <a:pt x="2229927" y="2404781"/>
                </a:moveTo>
                <a:cubicBezTo>
                  <a:pt x="2257428" y="2404781"/>
                  <a:pt x="2279721" y="2427074"/>
                  <a:pt x="2279721" y="2454576"/>
                </a:cubicBezTo>
                <a:cubicBezTo>
                  <a:pt x="2279721" y="2482077"/>
                  <a:pt x="2257428" y="2504370"/>
                  <a:pt x="2229927" y="2504370"/>
                </a:cubicBezTo>
                <a:cubicBezTo>
                  <a:pt x="2202425" y="2504370"/>
                  <a:pt x="2180132" y="2482077"/>
                  <a:pt x="2180132" y="2454576"/>
                </a:cubicBezTo>
                <a:cubicBezTo>
                  <a:pt x="2180132" y="2427074"/>
                  <a:pt x="2202425" y="2404781"/>
                  <a:pt x="2229927" y="2404781"/>
                </a:cubicBezTo>
                <a:close/>
                <a:moveTo>
                  <a:pt x="2378213" y="2398740"/>
                </a:moveTo>
                <a:cubicBezTo>
                  <a:pt x="2409051" y="2398740"/>
                  <a:pt x="2434050" y="2423739"/>
                  <a:pt x="2434050" y="2454575"/>
                </a:cubicBezTo>
                <a:cubicBezTo>
                  <a:pt x="2434050" y="2485413"/>
                  <a:pt x="2409051" y="2510412"/>
                  <a:pt x="2378213" y="2510412"/>
                </a:cubicBezTo>
                <a:cubicBezTo>
                  <a:pt x="2347376" y="2510412"/>
                  <a:pt x="2322377" y="2485413"/>
                  <a:pt x="2322377" y="2454575"/>
                </a:cubicBezTo>
                <a:cubicBezTo>
                  <a:pt x="2322377" y="2423739"/>
                  <a:pt x="2347376" y="2398740"/>
                  <a:pt x="2378213" y="2398740"/>
                </a:cubicBezTo>
                <a:close/>
                <a:moveTo>
                  <a:pt x="2822885" y="2395444"/>
                </a:moveTo>
                <a:cubicBezTo>
                  <a:pt x="2855541" y="2395444"/>
                  <a:pt x="2882016" y="2421917"/>
                  <a:pt x="2882016" y="2454576"/>
                </a:cubicBezTo>
                <a:cubicBezTo>
                  <a:pt x="2882016" y="2487232"/>
                  <a:pt x="2855541" y="2513707"/>
                  <a:pt x="2822885" y="2513707"/>
                </a:cubicBezTo>
                <a:cubicBezTo>
                  <a:pt x="2790226" y="2513707"/>
                  <a:pt x="2763753" y="2487232"/>
                  <a:pt x="2763753" y="2454576"/>
                </a:cubicBezTo>
                <a:cubicBezTo>
                  <a:pt x="2763753" y="2421917"/>
                  <a:pt x="2790226" y="2395444"/>
                  <a:pt x="2822885" y="2395444"/>
                </a:cubicBezTo>
                <a:close/>
                <a:moveTo>
                  <a:pt x="2526498" y="2394529"/>
                </a:moveTo>
                <a:cubicBezTo>
                  <a:pt x="2559661" y="2394529"/>
                  <a:pt x="2586544" y="2421414"/>
                  <a:pt x="2586544" y="2454576"/>
                </a:cubicBezTo>
                <a:cubicBezTo>
                  <a:pt x="2586544" y="2487740"/>
                  <a:pt x="2559661" y="2514622"/>
                  <a:pt x="2526498" y="2514622"/>
                </a:cubicBezTo>
                <a:cubicBezTo>
                  <a:pt x="2493336" y="2514622"/>
                  <a:pt x="2466451" y="2487740"/>
                  <a:pt x="2466451" y="2454576"/>
                </a:cubicBezTo>
                <a:cubicBezTo>
                  <a:pt x="2466451" y="2421414"/>
                  <a:pt x="2493336" y="2394529"/>
                  <a:pt x="2526498" y="2394529"/>
                </a:cubicBezTo>
                <a:close/>
                <a:moveTo>
                  <a:pt x="2674601" y="2393247"/>
                </a:moveTo>
                <a:cubicBezTo>
                  <a:pt x="2708470" y="2393247"/>
                  <a:pt x="2735927" y="2420705"/>
                  <a:pt x="2735927" y="2454576"/>
                </a:cubicBezTo>
                <a:cubicBezTo>
                  <a:pt x="2735927" y="2488447"/>
                  <a:pt x="2708470" y="2515904"/>
                  <a:pt x="2674601" y="2515904"/>
                </a:cubicBezTo>
                <a:cubicBezTo>
                  <a:pt x="2640730" y="2515904"/>
                  <a:pt x="2613272" y="2488447"/>
                  <a:pt x="2613272" y="2454576"/>
                </a:cubicBezTo>
                <a:cubicBezTo>
                  <a:pt x="2613272" y="2420705"/>
                  <a:pt x="2640730" y="2393247"/>
                  <a:pt x="2674601" y="2393247"/>
                </a:cubicBezTo>
                <a:close/>
                <a:moveTo>
                  <a:pt x="1929513" y="2362674"/>
                </a:moveTo>
                <a:cubicBezTo>
                  <a:pt x="1929916" y="2362674"/>
                  <a:pt x="1930245" y="2363003"/>
                  <a:pt x="1930245" y="2363407"/>
                </a:cubicBezTo>
                <a:cubicBezTo>
                  <a:pt x="1930245" y="2363810"/>
                  <a:pt x="1929916" y="2364139"/>
                  <a:pt x="1929513" y="2364139"/>
                </a:cubicBezTo>
                <a:cubicBezTo>
                  <a:pt x="1929109" y="2364139"/>
                  <a:pt x="1928780" y="2363810"/>
                  <a:pt x="1928780" y="2363407"/>
                </a:cubicBezTo>
                <a:cubicBezTo>
                  <a:pt x="1928780" y="2363003"/>
                  <a:pt x="1929109" y="2362674"/>
                  <a:pt x="1929513" y="2362674"/>
                </a:cubicBezTo>
                <a:close/>
                <a:moveTo>
                  <a:pt x="595152" y="2362492"/>
                </a:moveTo>
                <a:cubicBezTo>
                  <a:pt x="595657" y="2362492"/>
                  <a:pt x="596069" y="2362902"/>
                  <a:pt x="596069" y="2363407"/>
                </a:cubicBezTo>
                <a:cubicBezTo>
                  <a:pt x="596069" y="2363913"/>
                  <a:pt x="595657" y="2364322"/>
                  <a:pt x="595152" y="2364322"/>
                </a:cubicBezTo>
                <a:cubicBezTo>
                  <a:pt x="594648" y="2364322"/>
                  <a:pt x="594237" y="2363913"/>
                  <a:pt x="594237" y="2363407"/>
                </a:cubicBezTo>
                <a:cubicBezTo>
                  <a:pt x="594237" y="2362902"/>
                  <a:pt x="594648" y="2362492"/>
                  <a:pt x="595152" y="2362492"/>
                </a:cubicBezTo>
                <a:close/>
                <a:moveTo>
                  <a:pt x="1781226" y="2361759"/>
                </a:moveTo>
                <a:cubicBezTo>
                  <a:pt x="1782137" y="2361759"/>
                  <a:pt x="1782873" y="2362497"/>
                  <a:pt x="1782873" y="2363406"/>
                </a:cubicBezTo>
                <a:cubicBezTo>
                  <a:pt x="1782873" y="2364317"/>
                  <a:pt x="1782137" y="2365053"/>
                  <a:pt x="1781226" y="2365053"/>
                </a:cubicBezTo>
                <a:cubicBezTo>
                  <a:pt x="1780317" y="2365053"/>
                  <a:pt x="1779579" y="2364317"/>
                  <a:pt x="1779579" y="2363406"/>
                </a:cubicBezTo>
                <a:cubicBezTo>
                  <a:pt x="1779579" y="2362497"/>
                  <a:pt x="1780317" y="2361759"/>
                  <a:pt x="1781226" y="2361759"/>
                </a:cubicBezTo>
                <a:close/>
                <a:moveTo>
                  <a:pt x="743259" y="2361759"/>
                </a:moveTo>
                <a:cubicBezTo>
                  <a:pt x="744170" y="2361759"/>
                  <a:pt x="744908" y="2362497"/>
                  <a:pt x="744908" y="2363406"/>
                </a:cubicBezTo>
                <a:cubicBezTo>
                  <a:pt x="744908" y="2364317"/>
                  <a:pt x="744170" y="2365053"/>
                  <a:pt x="743259" y="2365053"/>
                </a:cubicBezTo>
                <a:cubicBezTo>
                  <a:pt x="742350" y="2365053"/>
                  <a:pt x="741612" y="2364317"/>
                  <a:pt x="741612" y="2363406"/>
                </a:cubicBezTo>
                <a:cubicBezTo>
                  <a:pt x="741612" y="2362497"/>
                  <a:pt x="742350" y="2361759"/>
                  <a:pt x="743259" y="2361759"/>
                </a:cubicBezTo>
                <a:close/>
                <a:moveTo>
                  <a:pt x="1632965" y="2360477"/>
                </a:moveTo>
                <a:cubicBezTo>
                  <a:pt x="1634584" y="2360477"/>
                  <a:pt x="1635894" y="2361788"/>
                  <a:pt x="1635894" y="2363406"/>
                </a:cubicBezTo>
                <a:cubicBezTo>
                  <a:pt x="1635894" y="2365024"/>
                  <a:pt x="1634584" y="2366335"/>
                  <a:pt x="1632965" y="2366335"/>
                </a:cubicBezTo>
                <a:cubicBezTo>
                  <a:pt x="1631348" y="2366335"/>
                  <a:pt x="1630037" y="2365024"/>
                  <a:pt x="1630037" y="2363406"/>
                </a:cubicBezTo>
                <a:cubicBezTo>
                  <a:pt x="1630037" y="2361788"/>
                  <a:pt x="1631348" y="2360477"/>
                  <a:pt x="1632965" y="2360477"/>
                </a:cubicBezTo>
                <a:close/>
                <a:moveTo>
                  <a:pt x="891542" y="2360477"/>
                </a:moveTo>
                <a:cubicBezTo>
                  <a:pt x="893160" y="2360477"/>
                  <a:pt x="894471" y="2361788"/>
                  <a:pt x="894471" y="2363406"/>
                </a:cubicBezTo>
                <a:cubicBezTo>
                  <a:pt x="894471" y="2365024"/>
                  <a:pt x="893160" y="2366335"/>
                  <a:pt x="891542" y="2366335"/>
                </a:cubicBezTo>
                <a:cubicBezTo>
                  <a:pt x="889924" y="2366335"/>
                  <a:pt x="888614" y="2365024"/>
                  <a:pt x="888614" y="2363406"/>
                </a:cubicBezTo>
                <a:cubicBezTo>
                  <a:pt x="888614" y="2361788"/>
                  <a:pt x="889924" y="2360477"/>
                  <a:pt x="891542" y="2360477"/>
                </a:cubicBezTo>
                <a:close/>
                <a:moveTo>
                  <a:pt x="1039825" y="2359745"/>
                </a:moveTo>
                <a:cubicBezTo>
                  <a:pt x="1041847" y="2359745"/>
                  <a:pt x="1043487" y="2361385"/>
                  <a:pt x="1043487" y="2363407"/>
                </a:cubicBezTo>
                <a:cubicBezTo>
                  <a:pt x="1043487" y="2365429"/>
                  <a:pt x="1041847" y="2367068"/>
                  <a:pt x="1039825" y="2367068"/>
                </a:cubicBezTo>
                <a:cubicBezTo>
                  <a:pt x="1037804" y="2367068"/>
                  <a:pt x="1036164" y="2365429"/>
                  <a:pt x="1036164" y="2363407"/>
                </a:cubicBezTo>
                <a:cubicBezTo>
                  <a:pt x="1036164" y="2361385"/>
                  <a:pt x="1037804" y="2359745"/>
                  <a:pt x="1039825" y="2359745"/>
                </a:cubicBezTo>
                <a:close/>
                <a:moveTo>
                  <a:pt x="1188113" y="2359380"/>
                </a:moveTo>
                <a:cubicBezTo>
                  <a:pt x="1190337" y="2359380"/>
                  <a:pt x="1192138" y="2361183"/>
                  <a:pt x="1192138" y="2363407"/>
                </a:cubicBezTo>
                <a:cubicBezTo>
                  <a:pt x="1192138" y="2365632"/>
                  <a:pt x="1190337" y="2367435"/>
                  <a:pt x="1188113" y="2367435"/>
                </a:cubicBezTo>
                <a:cubicBezTo>
                  <a:pt x="1185888" y="2367435"/>
                  <a:pt x="1184085" y="2365632"/>
                  <a:pt x="1184085" y="2363407"/>
                </a:cubicBezTo>
                <a:cubicBezTo>
                  <a:pt x="1184085" y="2361183"/>
                  <a:pt x="1185888" y="2359380"/>
                  <a:pt x="1188113" y="2359380"/>
                </a:cubicBezTo>
                <a:close/>
                <a:moveTo>
                  <a:pt x="4379877" y="2305924"/>
                </a:moveTo>
                <a:cubicBezTo>
                  <a:pt x="4380081" y="2305924"/>
                  <a:pt x="4380244" y="2306087"/>
                  <a:pt x="4380244" y="2306291"/>
                </a:cubicBezTo>
                <a:cubicBezTo>
                  <a:pt x="4380244" y="2306493"/>
                  <a:pt x="4380081" y="2306656"/>
                  <a:pt x="4379877" y="2306656"/>
                </a:cubicBezTo>
                <a:cubicBezTo>
                  <a:pt x="4379676" y="2306656"/>
                  <a:pt x="4379512" y="2306493"/>
                  <a:pt x="4379512" y="2306291"/>
                </a:cubicBezTo>
                <a:cubicBezTo>
                  <a:pt x="4379512" y="2306087"/>
                  <a:pt x="4379676" y="2305924"/>
                  <a:pt x="4379877" y="2305924"/>
                </a:cubicBezTo>
                <a:close/>
                <a:moveTo>
                  <a:pt x="4231594" y="2302628"/>
                </a:moveTo>
                <a:cubicBezTo>
                  <a:pt x="4233616" y="2302628"/>
                  <a:pt x="4235255" y="2304268"/>
                  <a:pt x="4235255" y="2306290"/>
                </a:cubicBezTo>
                <a:cubicBezTo>
                  <a:pt x="4235255" y="2308312"/>
                  <a:pt x="4233616" y="2309951"/>
                  <a:pt x="4231594" y="2309951"/>
                </a:cubicBezTo>
                <a:cubicBezTo>
                  <a:pt x="4229572" y="2309951"/>
                  <a:pt x="4227932" y="2308312"/>
                  <a:pt x="4227932" y="2306290"/>
                </a:cubicBezTo>
                <a:cubicBezTo>
                  <a:pt x="4227932" y="2304268"/>
                  <a:pt x="4229572" y="2302628"/>
                  <a:pt x="4231594" y="2302628"/>
                </a:cubicBezTo>
                <a:close/>
                <a:moveTo>
                  <a:pt x="4083307" y="2297319"/>
                </a:moveTo>
                <a:cubicBezTo>
                  <a:pt x="4088262" y="2297319"/>
                  <a:pt x="4092279" y="2301336"/>
                  <a:pt x="4092279" y="2306289"/>
                </a:cubicBezTo>
                <a:cubicBezTo>
                  <a:pt x="4092279" y="2311244"/>
                  <a:pt x="4088262" y="2315261"/>
                  <a:pt x="4083307" y="2315261"/>
                </a:cubicBezTo>
                <a:cubicBezTo>
                  <a:pt x="4078354" y="2315261"/>
                  <a:pt x="4074337" y="2311244"/>
                  <a:pt x="4074337" y="2306289"/>
                </a:cubicBezTo>
                <a:cubicBezTo>
                  <a:pt x="4074337" y="2301336"/>
                  <a:pt x="4078354" y="2297319"/>
                  <a:pt x="4083307" y="2297319"/>
                </a:cubicBezTo>
                <a:close/>
                <a:moveTo>
                  <a:pt x="1562654" y="2293108"/>
                </a:moveTo>
                <a:cubicBezTo>
                  <a:pt x="1569934" y="2293108"/>
                  <a:pt x="1575834" y="2299009"/>
                  <a:pt x="1575834" y="2306289"/>
                </a:cubicBezTo>
                <a:cubicBezTo>
                  <a:pt x="1575834" y="2313570"/>
                  <a:pt x="1569934" y="2319470"/>
                  <a:pt x="1562654" y="2319470"/>
                </a:cubicBezTo>
                <a:cubicBezTo>
                  <a:pt x="1555373" y="2319470"/>
                  <a:pt x="1549473" y="2313570"/>
                  <a:pt x="1549473" y="2306289"/>
                </a:cubicBezTo>
                <a:cubicBezTo>
                  <a:pt x="1549473" y="2299009"/>
                  <a:pt x="1555373" y="2293108"/>
                  <a:pt x="1562654" y="2293108"/>
                </a:cubicBezTo>
                <a:close/>
                <a:moveTo>
                  <a:pt x="3935023" y="2289814"/>
                </a:moveTo>
                <a:cubicBezTo>
                  <a:pt x="3944122" y="2289814"/>
                  <a:pt x="3951498" y="2297191"/>
                  <a:pt x="3951498" y="2306291"/>
                </a:cubicBezTo>
                <a:cubicBezTo>
                  <a:pt x="3951498" y="2315390"/>
                  <a:pt x="3944122" y="2322766"/>
                  <a:pt x="3935023" y="2322766"/>
                </a:cubicBezTo>
                <a:cubicBezTo>
                  <a:pt x="3925923" y="2322766"/>
                  <a:pt x="3918546" y="2315390"/>
                  <a:pt x="3918546" y="2306291"/>
                </a:cubicBezTo>
                <a:cubicBezTo>
                  <a:pt x="3918546" y="2297191"/>
                  <a:pt x="3925923" y="2289814"/>
                  <a:pt x="3935023" y="2289814"/>
                </a:cubicBezTo>
                <a:close/>
                <a:moveTo>
                  <a:pt x="1710937" y="2284871"/>
                </a:moveTo>
                <a:cubicBezTo>
                  <a:pt x="1722758" y="2284871"/>
                  <a:pt x="1732349" y="2294462"/>
                  <a:pt x="1732349" y="2306290"/>
                </a:cubicBezTo>
                <a:cubicBezTo>
                  <a:pt x="1732349" y="2318119"/>
                  <a:pt x="1722758" y="2327708"/>
                  <a:pt x="1710937" y="2327708"/>
                </a:cubicBezTo>
                <a:cubicBezTo>
                  <a:pt x="1699110" y="2327708"/>
                  <a:pt x="1689519" y="2318119"/>
                  <a:pt x="1689519" y="2306290"/>
                </a:cubicBezTo>
                <a:cubicBezTo>
                  <a:pt x="1689519" y="2294460"/>
                  <a:pt x="1699110" y="2284871"/>
                  <a:pt x="1710937" y="2284871"/>
                </a:cubicBezTo>
                <a:close/>
                <a:moveTo>
                  <a:pt x="3786737" y="2281209"/>
                </a:moveTo>
                <a:cubicBezTo>
                  <a:pt x="3800589" y="2281209"/>
                  <a:pt x="3811819" y="2292437"/>
                  <a:pt x="3811819" y="2306289"/>
                </a:cubicBezTo>
                <a:cubicBezTo>
                  <a:pt x="3811819" y="2320141"/>
                  <a:pt x="3800589" y="2331369"/>
                  <a:pt x="3786737" y="2331369"/>
                </a:cubicBezTo>
                <a:cubicBezTo>
                  <a:pt x="3772885" y="2331369"/>
                  <a:pt x="3761657" y="2320141"/>
                  <a:pt x="3761657" y="2306289"/>
                </a:cubicBezTo>
                <a:cubicBezTo>
                  <a:pt x="3761657" y="2292437"/>
                  <a:pt x="3772885" y="2281209"/>
                  <a:pt x="3786737" y="2281209"/>
                </a:cubicBezTo>
                <a:close/>
                <a:moveTo>
                  <a:pt x="1859215" y="2275534"/>
                </a:moveTo>
                <a:cubicBezTo>
                  <a:pt x="1876201" y="2275534"/>
                  <a:pt x="1889970" y="2289303"/>
                  <a:pt x="1889970" y="2306290"/>
                </a:cubicBezTo>
                <a:cubicBezTo>
                  <a:pt x="1889970" y="2323276"/>
                  <a:pt x="1876201" y="2337045"/>
                  <a:pt x="1859215" y="2337045"/>
                </a:cubicBezTo>
                <a:cubicBezTo>
                  <a:pt x="1842228" y="2337045"/>
                  <a:pt x="1828459" y="2323276"/>
                  <a:pt x="1828459" y="2306290"/>
                </a:cubicBezTo>
                <a:cubicBezTo>
                  <a:pt x="1828459" y="2289303"/>
                  <a:pt x="1842228" y="2275534"/>
                  <a:pt x="1859215" y="2275534"/>
                </a:cubicBezTo>
                <a:close/>
                <a:moveTo>
                  <a:pt x="3638453" y="2271325"/>
                </a:moveTo>
                <a:cubicBezTo>
                  <a:pt x="3657763" y="2271325"/>
                  <a:pt x="3673419" y="2286980"/>
                  <a:pt x="3673419" y="2306292"/>
                </a:cubicBezTo>
                <a:cubicBezTo>
                  <a:pt x="3673419" y="2325602"/>
                  <a:pt x="3657763" y="2341258"/>
                  <a:pt x="3638453" y="2341258"/>
                </a:cubicBezTo>
                <a:cubicBezTo>
                  <a:pt x="3619141" y="2341258"/>
                  <a:pt x="3603486" y="2325602"/>
                  <a:pt x="3603486" y="2306292"/>
                </a:cubicBezTo>
                <a:cubicBezTo>
                  <a:pt x="3603486" y="2286980"/>
                  <a:pt x="3619141" y="2271325"/>
                  <a:pt x="3638453" y="2271325"/>
                </a:cubicBezTo>
                <a:close/>
                <a:moveTo>
                  <a:pt x="2007499" y="2265099"/>
                </a:moveTo>
                <a:cubicBezTo>
                  <a:pt x="2030248" y="2265099"/>
                  <a:pt x="2048691" y="2283541"/>
                  <a:pt x="2048691" y="2306289"/>
                </a:cubicBezTo>
                <a:cubicBezTo>
                  <a:pt x="2048691" y="2329038"/>
                  <a:pt x="2030248" y="2347481"/>
                  <a:pt x="2007499" y="2347481"/>
                </a:cubicBezTo>
                <a:cubicBezTo>
                  <a:pt x="1984751" y="2347481"/>
                  <a:pt x="1966309" y="2329038"/>
                  <a:pt x="1966309" y="2306289"/>
                </a:cubicBezTo>
                <a:cubicBezTo>
                  <a:pt x="1966309" y="2283541"/>
                  <a:pt x="1984751" y="2265099"/>
                  <a:pt x="2007499" y="2265099"/>
                </a:cubicBezTo>
                <a:close/>
                <a:moveTo>
                  <a:pt x="2829927" y="2261481"/>
                </a:moveTo>
                <a:lnTo>
                  <a:pt x="2822885" y="2262903"/>
                </a:lnTo>
                <a:lnTo>
                  <a:pt x="2817598" y="2261836"/>
                </a:lnTo>
                <a:lnTo>
                  <a:pt x="2823643" y="2270802"/>
                </a:lnTo>
                <a:close/>
                <a:moveTo>
                  <a:pt x="2664797" y="2260924"/>
                </a:moveTo>
                <a:lnTo>
                  <a:pt x="2672649" y="2272571"/>
                </a:lnTo>
                <a:lnTo>
                  <a:pt x="2679887" y="2261836"/>
                </a:lnTo>
                <a:lnTo>
                  <a:pt x="2674599" y="2262903"/>
                </a:lnTo>
                <a:close/>
                <a:moveTo>
                  <a:pt x="2155785" y="2254482"/>
                </a:moveTo>
                <a:cubicBezTo>
                  <a:pt x="2184398" y="2254482"/>
                  <a:pt x="2207592" y="2277677"/>
                  <a:pt x="2207592" y="2306291"/>
                </a:cubicBezTo>
                <a:cubicBezTo>
                  <a:pt x="2207592" y="2334904"/>
                  <a:pt x="2184398" y="2358100"/>
                  <a:pt x="2155785" y="2358100"/>
                </a:cubicBezTo>
                <a:cubicBezTo>
                  <a:pt x="2127171" y="2358100"/>
                  <a:pt x="2103976" y="2334904"/>
                  <a:pt x="2103976" y="2306291"/>
                </a:cubicBezTo>
                <a:cubicBezTo>
                  <a:pt x="2103976" y="2277677"/>
                  <a:pt x="2127171" y="2254482"/>
                  <a:pt x="2155785" y="2254482"/>
                </a:cubicBezTo>
                <a:close/>
                <a:moveTo>
                  <a:pt x="2990351" y="2254086"/>
                </a:moveTo>
                <a:lnTo>
                  <a:pt x="2971168" y="2257959"/>
                </a:lnTo>
                <a:lnTo>
                  <a:pt x="2960268" y="2255758"/>
                </a:lnTo>
                <a:lnTo>
                  <a:pt x="2972765" y="2274294"/>
                </a:lnTo>
                <a:lnTo>
                  <a:pt x="2974191" y="2281353"/>
                </a:lnTo>
                <a:lnTo>
                  <a:pt x="2975141" y="2276646"/>
                </a:lnTo>
                <a:close/>
                <a:moveTo>
                  <a:pt x="2498245" y="2250973"/>
                </a:moveTo>
                <a:lnTo>
                  <a:pt x="2503876" y="2254770"/>
                </a:lnTo>
                <a:cubicBezTo>
                  <a:pt x="2510469" y="2261363"/>
                  <a:pt x="2515804" y="2269213"/>
                  <a:pt x="2519491" y="2277930"/>
                </a:cubicBezTo>
                <a:lnTo>
                  <a:pt x="2522745" y="2294047"/>
                </a:lnTo>
                <a:lnTo>
                  <a:pt x="2526574" y="2275079"/>
                </a:lnTo>
                <a:lnTo>
                  <a:pt x="2540948" y="2253760"/>
                </a:lnTo>
                <a:lnTo>
                  <a:pt x="2526499" y="2256677"/>
                </a:lnTo>
                <a:close/>
                <a:moveTo>
                  <a:pt x="2304071" y="2243314"/>
                </a:moveTo>
                <a:cubicBezTo>
                  <a:pt x="2338851" y="2243314"/>
                  <a:pt x="2367046" y="2271510"/>
                  <a:pt x="2367046" y="2306290"/>
                </a:cubicBezTo>
                <a:cubicBezTo>
                  <a:pt x="2367046" y="2341070"/>
                  <a:pt x="2338851" y="2369265"/>
                  <a:pt x="2304071" y="2369265"/>
                </a:cubicBezTo>
                <a:cubicBezTo>
                  <a:pt x="2269291" y="2369265"/>
                  <a:pt x="2241095" y="2341070"/>
                  <a:pt x="2241095" y="2306290"/>
                </a:cubicBezTo>
                <a:cubicBezTo>
                  <a:pt x="2241095" y="2271510"/>
                  <a:pt x="2269291" y="2243314"/>
                  <a:pt x="2304071" y="2243314"/>
                </a:cubicBezTo>
                <a:close/>
                <a:moveTo>
                  <a:pt x="3193597" y="2239287"/>
                </a:moveTo>
                <a:cubicBezTo>
                  <a:pt x="3230603" y="2239287"/>
                  <a:pt x="3260601" y="2269285"/>
                  <a:pt x="3260601" y="2306291"/>
                </a:cubicBezTo>
                <a:cubicBezTo>
                  <a:pt x="3260601" y="2343295"/>
                  <a:pt x="3230603" y="2373293"/>
                  <a:pt x="3193597" y="2373293"/>
                </a:cubicBezTo>
                <a:cubicBezTo>
                  <a:pt x="3156593" y="2373293"/>
                  <a:pt x="3126595" y="2343295"/>
                  <a:pt x="3126595" y="2306291"/>
                </a:cubicBezTo>
                <a:cubicBezTo>
                  <a:pt x="3126595" y="2269285"/>
                  <a:pt x="3156593" y="2239287"/>
                  <a:pt x="3193597" y="2239287"/>
                </a:cubicBezTo>
                <a:close/>
                <a:moveTo>
                  <a:pt x="372729" y="2214755"/>
                </a:moveTo>
                <a:cubicBezTo>
                  <a:pt x="372933" y="2214755"/>
                  <a:pt x="373095" y="2214918"/>
                  <a:pt x="373095" y="2215122"/>
                </a:cubicBezTo>
                <a:cubicBezTo>
                  <a:pt x="373095" y="2215324"/>
                  <a:pt x="372933" y="2215487"/>
                  <a:pt x="372729" y="2215487"/>
                </a:cubicBezTo>
                <a:cubicBezTo>
                  <a:pt x="372526" y="2215487"/>
                  <a:pt x="372364" y="2215324"/>
                  <a:pt x="372364" y="2215122"/>
                </a:cubicBezTo>
                <a:cubicBezTo>
                  <a:pt x="372364" y="2214918"/>
                  <a:pt x="372526" y="2214755"/>
                  <a:pt x="372729" y="2214755"/>
                </a:cubicBezTo>
                <a:close/>
                <a:moveTo>
                  <a:pt x="2300225" y="2213475"/>
                </a:moveTo>
                <a:cubicBezTo>
                  <a:pt x="2301136" y="2213475"/>
                  <a:pt x="2301874" y="2214213"/>
                  <a:pt x="2301874" y="2215122"/>
                </a:cubicBezTo>
                <a:cubicBezTo>
                  <a:pt x="2301874" y="2216033"/>
                  <a:pt x="2301136" y="2216771"/>
                  <a:pt x="2300225" y="2216771"/>
                </a:cubicBezTo>
                <a:cubicBezTo>
                  <a:pt x="2299316" y="2216771"/>
                  <a:pt x="2298578" y="2216033"/>
                  <a:pt x="2298578" y="2215122"/>
                </a:cubicBezTo>
                <a:cubicBezTo>
                  <a:pt x="2298578" y="2214213"/>
                  <a:pt x="2299316" y="2213475"/>
                  <a:pt x="2300225" y="2213475"/>
                </a:cubicBezTo>
                <a:close/>
                <a:moveTo>
                  <a:pt x="521010" y="2212743"/>
                </a:moveTo>
                <a:cubicBezTo>
                  <a:pt x="522324" y="2212743"/>
                  <a:pt x="523389" y="2213808"/>
                  <a:pt x="523389" y="2215123"/>
                </a:cubicBezTo>
                <a:cubicBezTo>
                  <a:pt x="523389" y="2216437"/>
                  <a:pt x="522324" y="2217504"/>
                  <a:pt x="521010" y="2217504"/>
                </a:cubicBezTo>
                <a:cubicBezTo>
                  <a:pt x="519695" y="2217504"/>
                  <a:pt x="518630" y="2216437"/>
                  <a:pt x="518630" y="2215123"/>
                </a:cubicBezTo>
                <a:cubicBezTo>
                  <a:pt x="518630" y="2213808"/>
                  <a:pt x="519695" y="2212743"/>
                  <a:pt x="521010" y="2212743"/>
                </a:cubicBezTo>
                <a:close/>
                <a:moveTo>
                  <a:pt x="2151941" y="2211094"/>
                </a:moveTo>
                <a:cubicBezTo>
                  <a:pt x="2154164" y="2211094"/>
                  <a:pt x="2155967" y="2212897"/>
                  <a:pt x="2155967" y="2215123"/>
                </a:cubicBezTo>
                <a:cubicBezTo>
                  <a:pt x="2155967" y="2217346"/>
                  <a:pt x="2154164" y="2219149"/>
                  <a:pt x="2151941" y="2219149"/>
                </a:cubicBezTo>
                <a:cubicBezTo>
                  <a:pt x="2149715" y="2219149"/>
                  <a:pt x="2147912" y="2217346"/>
                  <a:pt x="2147912" y="2215123"/>
                </a:cubicBezTo>
                <a:cubicBezTo>
                  <a:pt x="2147912" y="2212897"/>
                  <a:pt x="2149715" y="2211094"/>
                  <a:pt x="2151941" y="2211094"/>
                </a:cubicBezTo>
                <a:close/>
                <a:moveTo>
                  <a:pt x="669294" y="2210179"/>
                </a:moveTo>
                <a:cubicBezTo>
                  <a:pt x="672032" y="2210179"/>
                  <a:pt x="674245" y="2212391"/>
                  <a:pt x="674245" y="2215123"/>
                </a:cubicBezTo>
                <a:cubicBezTo>
                  <a:pt x="674245" y="2217852"/>
                  <a:pt x="672032" y="2220066"/>
                  <a:pt x="669294" y="2220066"/>
                </a:cubicBezTo>
                <a:cubicBezTo>
                  <a:pt x="666563" y="2220066"/>
                  <a:pt x="664351" y="2217852"/>
                  <a:pt x="664351" y="2215123"/>
                </a:cubicBezTo>
                <a:cubicBezTo>
                  <a:pt x="664351" y="2212391"/>
                  <a:pt x="666563" y="2210179"/>
                  <a:pt x="669294" y="2210179"/>
                </a:cubicBezTo>
                <a:close/>
                <a:moveTo>
                  <a:pt x="2003655" y="2208532"/>
                </a:moveTo>
                <a:cubicBezTo>
                  <a:pt x="2007295" y="2208532"/>
                  <a:pt x="2010245" y="2211482"/>
                  <a:pt x="2010245" y="2215123"/>
                </a:cubicBezTo>
                <a:cubicBezTo>
                  <a:pt x="2010245" y="2218763"/>
                  <a:pt x="2007295" y="2221713"/>
                  <a:pt x="2003655" y="2221713"/>
                </a:cubicBezTo>
                <a:cubicBezTo>
                  <a:pt x="2000014" y="2221713"/>
                  <a:pt x="1997064" y="2218763"/>
                  <a:pt x="1997064" y="2215123"/>
                </a:cubicBezTo>
                <a:cubicBezTo>
                  <a:pt x="1997064" y="2211482"/>
                  <a:pt x="2000014" y="2208532"/>
                  <a:pt x="2003655" y="2208532"/>
                </a:cubicBezTo>
                <a:close/>
                <a:moveTo>
                  <a:pt x="817400" y="2207800"/>
                </a:moveTo>
                <a:cubicBezTo>
                  <a:pt x="821445" y="2207800"/>
                  <a:pt x="824722" y="2211079"/>
                  <a:pt x="824722" y="2215123"/>
                </a:cubicBezTo>
                <a:cubicBezTo>
                  <a:pt x="824722" y="2219166"/>
                  <a:pt x="821445" y="2222445"/>
                  <a:pt x="817400" y="2222445"/>
                </a:cubicBezTo>
                <a:cubicBezTo>
                  <a:pt x="813356" y="2222445"/>
                  <a:pt x="810078" y="2219166"/>
                  <a:pt x="810078" y="2215123"/>
                </a:cubicBezTo>
                <a:cubicBezTo>
                  <a:pt x="810078" y="2211079"/>
                  <a:pt x="813356" y="2207800"/>
                  <a:pt x="817400" y="2207800"/>
                </a:cubicBezTo>
                <a:close/>
                <a:moveTo>
                  <a:pt x="1855371" y="2206153"/>
                </a:moveTo>
                <a:cubicBezTo>
                  <a:pt x="1860326" y="2206153"/>
                  <a:pt x="1864343" y="2210170"/>
                  <a:pt x="1864343" y="2215123"/>
                </a:cubicBezTo>
                <a:cubicBezTo>
                  <a:pt x="1864343" y="2220078"/>
                  <a:pt x="1860326" y="2224095"/>
                  <a:pt x="1855371" y="2224095"/>
                </a:cubicBezTo>
                <a:cubicBezTo>
                  <a:pt x="1850418" y="2224095"/>
                  <a:pt x="1846401" y="2220078"/>
                  <a:pt x="1846401" y="2215123"/>
                </a:cubicBezTo>
                <a:cubicBezTo>
                  <a:pt x="1846401" y="2210170"/>
                  <a:pt x="1850418" y="2206153"/>
                  <a:pt x="1855371" y="2206153"/>
                </a:cubicBezTo>
                <a:close/>
                <a:moveTo>
                  <a:pt x="965685" y="2205603"/>
                </a:moveTo>
                <a:cubicBezTo>
                  <a:pt x="970940" y="2205603"/>
                  <a:pt x="975203" y="2209866"/>
                  <a:pt x="975203" y="2215123"/>
                </a:cubicBezTo>
                <a:cubicBezTo>
                  <a:pt x="975203" y="2220379"/>
                  <a:pt x="970940" y="2224642"/>
                  <a:pt x="965685" y="2224642"/>
                </a:cubicBezTo>
                <a:cubicBezTo>
                  <a:pt x="960427" y="2224642"/>
                  <a:pt x="956165" y="2220379"/>
                  <a:pt x="956165" y="2215123"/>
                </a:cubicBezTo>
                <a:cubicBezTo>
                  <a:pt x="956165" y="2209866"/>
                  <a:pt x="960427" y="2205603"/>
                  <a:pt x="965685" y="2205603"/>
                </a:cubicBezTo>
                <a:close/>
                <a:moveTo>
                  <a:pt x="1707108" y="2203956"/>
                </a:moveTo>
                <a:cubicBezTo>
                  <a:pt x="1713275" y="2203956"/>
                  <a:pt x="1718251" y="2208955"/>
                  <a:pt x="1718251" y="2215123"/>
                </a:cubicBezTo>
                <a:cubicBezTo>
                  <a:pt x="1718251" y="2221290"/>
                  <a:pt x="1713275" y="2226291"/>
                  <a:pt x="1707108" y="2226291"/>
                </a:cubicBezTo>
                <a:cubicBezTo>
                  <a:pt x="1700941" y="2226291"/>
                  <a:pt x="1695942" y="2221290"/>
                  <a:pt x="1695942" y="2215123"/>
                </a:cubicBezTo>
                <a:cubicBezTo>
                  <a:pt x="1695942" y="2208955"/>
                  <a:pt x="1700941" y="2203956"/>
                  <a:pt x="1707108" y="2203956"/>
                </a:cubicBezTo>
                <a:close/>
                <a:moveTo>
                  <a:pt x="1113969" y="2203589"/>
                </a:moveTo>
                <a:cubicBezTo>
                  <a:pt x="1120338" y="2203589"/>
                  <a:pt x="1125504" y="2208754"/>
                  <a:pt x="1125504" y="2215123"/>
                </a:cubicBezTo>
                <a:cubicBezTo>
                  <a:pt x="1125504" y="2221493"/>
                  <a:pt x="1120338" y="2226657"/>
                  <a:pt x="1113969" y="2226657"/>
                </a:cubicBezTo>
                <a:cubicBezTo>
                  <a:pt x="1107600" y="2226657"/>
                  <a:pt x="1102436" y="2221493"/>
                  <a:pt x="1102436" y="2215123"/>
                </a:cubicBezTo>
                <a:cubicBezTo>
                  <a:pt x="1102436" y="2208754"/>
                  <a:pt x="1107600" y="2203589"/>
                  <a:pt x="1113969" y="2203589"/>
                </a:cubicBezTo>
                <a:close/>
                <a:moveTo>
                  <a:pt x="1558824" y="2202856"/>
                </a:moveTo>
                <a:cubicBezTo>
                  <a:pt x="1565597" y="2202856"/>
                  <a:pt x="1571088" y="2208347"/>
                  <a:pt x="1571088" y="2215122"/>
                </a:cubicBezTo>
                <a:cubicBezTo>
                  <a:pt x="1571088" y="2221895"/>
                  <a:pt x="1565597" y="2227388"/>
                  <a:pt x="1558824" y="2227388"/>
                </a:cubicBezTo>
                <a:cubicBezTo>
                  <a:pt x="1552049" y="2227388"/>
                  <a:pt x="1546558" y="2221895"/>
                  <a:pt x="1546558" y="2215122"/>
                </a:cubicBezTo>
                <a:cubicBezTo>
                  <a:pt x="1546558" y="2208347"/>
                  <a:pt x="1552049" y="2202856"/>
                  <a:pt x="1558824" y="2202856"/>
                </a:cubicBezTo>
                <a:close/>
                <a:moveTo>
                  <a:pt x="4305736" y="2155626"/>
                </a:moveTo>
                <a:cubicBezTo>
                  <a:pt x="4307050" y="2155626"/>
                  <a:pt x="4308117" y="2156691"/>
                  <a:pt x="4308117" y="2158006"/>
                </a:cubicBezTo>
                <a:cubicBezTo>
                  <a:pt x="4308117" y="2159320"/>
                  <a:pt x="4307050" y="2160385"/>
                  <a:pt x="4305736" y="2160385"/>
                </a:cubicBezTo>
                <a:cubicBezTo>
                  <a:pt x="4304421" y="2160385"/>
                  <a:pt x="4303356" y="2159320"/>
                  <a:pt x="4303356" y="2158006"/>
                </a:cubicBezTo>
                <a:cubicBezTo>
                  <a:pt x="4303356" y="2156691"/>
                  <a:pt x="4304421" y="2155626"/>
                  <a:pt x="4305736" y="2155626"/>
                </a:cubicBezTo>
                <a:close/>
                <a:moveTo>
                  <a:pt x="4157451" y="2150682"/>
                </a:moveTo>
                <a:cubicBezTo>
                  <a:pt x="4161494" y="2150682"/>
                  <a:pt x="4164773" y="2153961"/>
                  <a:pt x="4164773" y="2158005"/>
                </a:cubicBezTo>
                <a:cubicBezTo>
                  <a:pt x="4164773" y="2162048"/>
                  <a:pt x="4161494" y="2165327"/>
                  <a:pt x="4157451" y="2165327"/>
                </a:cubicBezTo>
                <a:cubicBezTo>
                  <a:pt x="4153407" y="2165327"/>
                  <a:pt x="4150128" y="2162048"/>
                  <a:pt x="4150128" y="2158005"/>
                </a:cubicBezTo>
                <a:cubicBezTo>
                  <a:pt x="4150128" y="2153961"/>
                  <a:pt x="4153407" y="2150682"/>
                  <a:pt x="4157451" y="2150682"/>
                </a:cubicBezTo>
                <a:close/>
                <a:moveTo>
                  <a:pt x="1488511" y="2144092"/>
                </a:moveTo>
                <a:cubicBezTo>
                  <a:pt x="1496194" y="2144092"/>
                  <a:pt x="1502425" y="2150321"/>
                  <a:pt x="1502425" y="2158005"/>
                </a:cubicBezTo>
                <a:cubicBezTo>
                  <a:pt x="1502425" y="2165689"/>
                  <a:pt x="1496194" y="2171918"/>
                  <a:pt x="1488511" y="2171918"/>
                </a:cubicBezTo>
                <a:cubicBezTo>
                  <a:pt x="1480829" y="2171918"/>
                  <a:pt x="1474598" y="2165689"/>
                  <a:pt x="1474598" y="2158005"/>
                </a:cubicBezTo>
                <a:cubicBezTo>
                  <a:pt x="1474598" y="2150321"/>
                  <a:pt x="1480829" y="2144092"/>
                  <a:pt x="1488511" y="2144092"/>
                </a:cubicBezTo>
                <a:close/>
                <a:moveTo>
                  <a:pt x="4009165" y="2143177"/>
                </a:moveTo>
                <a:cubicBezTo>
                  <a:pt x="4017355" y="2143177"/>
                  <a:pt x="4023993" y="2149816"/>
                  <a:pt x="4023993" y="2158005"/>
                </a:cubicBezTo>
                <a:cubicBezTo>
                  <a:pt x="4023993" y="2166195"/>
                  <a:pt x="4017355" y="2172833"/>
                  <a:pt x="4009165" y="2172833"/>
                </a:cubicBezTo>
                <a:cubicBezTo>
                  <a:pt x="4000976" y="2172833"/>
                  <a:pt x="3994337" y="2166195"/>
                  <a:pt x="3994337" y="2158005"/>
                </a:cubicBezTo>
                <a:cubicBezTo>
                  <a:pt x="3994337" y="2149816"/>
                  <a:pt x="4000976" y="2143177"/>
                  <a:pt x="4009165" y="2143177"/>
                </a:cubicBezTo>
                <a:close/>
                <a:moveTo>
                  <a:pt x="1636797" y="2134938"/>
                </a:moveTo>
                <a:cubicBezTo>
                  <a:pt x="1649538" y="2134938"/>
                  <a:pt x="1659865" y="2145265"/>
                  <a:pt x="1659865" y="2158004"/>
                </a:cubicBezTo>
                <a:cubicBezTo>
                  <a:pt x="1659865" y="2170744"/>
                  <a:pt x="1649538" y="2181071"/>
                  <a:pt x="1636797" y="2181071"/>
                </a:cubicBezTo>
                <a:cubicBezTo>
                  <a:pt x="1624058" y="2181071"/>
                  <a:pt x="1613731" y="2170744"/>
                  <a:pt x="1613731" y="2158004"/>
                </a:cubicBezTo>
                <a:cubicBezTo>
                  <a:pt x="1613731" y="2145265"/>
                  <a:pt x="1624058" y="2134938"/>
                  <a:pt x="1636797" y="2134938"/>
                </a:cubicBezTo>
                <a:close/>
                <a:moveTo>
                  <a:pt x="3860879" y="2134205"/>
                </a:moveTo>
                <a:cubicBezTo>
                  <a:pt x="3874024" y="2134205"/>
                  <a:pt x="3884679" y="2144861"/>
                  <a:pt x="3884679" y="2158003"/>
                </a:cubicBezTo>
                <a:cubicBezTo>
                  <a:pt x="3884679" y="2171148"/>
                  <a:pt x="3874024" y="2181803"/>
                  <a:pt x="3860879" y="2181803"/>
                </a:cubicBezTo>
                <a:cubicBezTo>
                  <a:pt x="3847737" y="2181803"/>
                  <a:pt x="3837081" y="2171148"/>
                  <a:pt x="3837081" y="2158003"/>
                </a:cubicBezTo>
                <a:cubicBezTo>
                  <a:pt x="3837081" y="2144861"/>
                  <a:pt x="3847737" y="2134205"/>
                  <a:pt x="3860879" y="2134205"/>
                </a:cubicBezTo>
                <a:close/>
                <a:moveTo>
                  <a:pt x="1785073" y="2124686"/>
                </a:moveTo>
                <a:cubicBezTo>
                  <a:pt x="1803474" y="2124686"/>
                  <a:pt x="1818390" y="2139603"/>
                  <a:pt x="1818390" y="2158004"/>
                </a:cubicBezTo>
                <a:cubicBezTo>
                  <a:pt x="1818390" y="2176407"/>
                  <a:pt x="1803474" y="2191323"/>
                  <a:pt x="1785073" y="2191323"/>
                </a:cubicBezTo>
                <a:cubicBezTo>
                  <a:pt x="1766670" y="2191323"/>
                  <a:pt x="1751753" y="2176407"/>
                  <a:pt x="1751753" y="2158004"/>
                </a:cubicBezTo>
                <a:cubicBezTo>
                  <a:pt x="1751753" y="2139603"/>
                  <a:pt x="1766670" y="2124686"/>
                  <a:pt x="1785073" y="2124686"/>
                </a:cubicBezTo>
                <a:close/>
                <a:moveTo>
                  <a:pt x="3712595" y="2123406"/>
                </a:moveTo>
                <a:cubicBezTo>
                  <a:pt x="3731705" y="2123406"/>
                  <a:pt x="3747196" y="2138897"/>
                  <a:pt x="3747196" y="2158006"/>
                </a:cubicBezTo>
                <a:cubicBezTo>
                  <a:pt x="3747196" y="2177116"/>
                  <a:pt x="3731705" y="2192605"/>
                  <a:pt x="3712595" y="2192605"/>
                </a:cubicBezTo>
                <a:cubicBezTo>
                  <a:pt x="3693486" y="2192605"/>
                  <a:pt x="3677995" y="2177116"/>
                  <a:pt x="3677995" y="2158006"/>
                </a:cubicBezTo>
                <a:cubicBezTo>
                  <a:pt x="3677995" y="2138897"/>
                  <a:pt x="3693486" y="2123406"/>
                  <a:pt x="3712595" y="2123406"/>
                </a:cubicBezTo>
                <a:close/>
                <a:moveTo>
                  <a:pt x="1933359" y="2112787"/>
                </a:moveTo>
                <a:cubicBezTo>
                  <a:pt x="1958331" y="2112787"/>
                  <a:pt x="1978577" y="2133031"/>
                  <a:pt x="1978577" y="2158006"/>
                </a:cubicBezTo>
                <a:cubicBezTo>
                  <a:pt x="1978577" y="2182978"/>
                  <a:pt x="1958331" y="2203222"/>
                  <a:pt x="1933359" y="2203222"/>
                </a:cubicBezTo>
                <a:cubicBezTo>
                  <a:pt x="1908384" y="2203222"/>
                  <a:pt x="1888140" y="2182978"/>
                  <a:pt x="1888140" y="2158006"/>
                </a:cubicBezTo>
                <a:cubicBezTo>
                  <a:pt x="1888140" y="2133031"/>
                  <a:pt x="1908384" y="2112787"/>
                  <a:pt x="1933359" y="2112787"/>
                </a:cubicBezTo>
                <a:close/>
                <a:moveTo>
                  <a:pt x="3212432" y="2110815"/>
                </a:moveTo>
                <a:lnTo>
                  <a:pt x="3193774" y="2114581"/>
                </a:lnTo>
                <a:lnTo>
                  <a:pt x="3200085" y="2123943"/>
                </a:lnTo>
                <a:lnTo>
                  <a:pt x="3200891" y="2127932"/>
                </a:lnTo>
                <a:close/>
                <a:moveTo>
                  <a:pt x="2081642" y="2099606"/>
                </a:moveTo>
                <a:cubicBezTo>
                  <a:pt x="2113895" y="2099606"/>
                  <a:pt x="2140041" y="2125753"/>
                  <a:pt x="2140041" y="2158005"/>
                </a:cubicBezTo>
                <a:cubicBezTo>
                  <a:pt x="2140041" y="2190258"/>
                  <a:pt x="2113895" y="2216402"/>
                  <a:pt x="2081642" y="2216402"/>
                </a:cubicBezTo>
                <a:cubicBezTo>
                  <a:pt x="2049390" y="2216402"/>
                  <a:pt x="2023243" y="2190258"/>
                  <a:pt x="2023243" y="2158005"/>
                </a:cubicBezTo>
                <a:cubicBezTo>
                  <a:pt x="2023243" y="2125753"/>
                  <a:pt x="2049390" y="2099606"/>
                  <a:pt x="2081642" y="2099606"/>
                </a:cubicBezTo>
                <a:close/>
                <a:moveTo>
                  <a:pt x="2440511" y="2098682"/>
                </a:moveTo>
                <a:lnTo>
                  <a:pt x="2445096" y="2105482"/>
                </a:lnTo>
                <a:lnTo>
                  <a:pt x="2448582" y="2100311"/>
                </a:lnTo>
                <a:close/>
                <a:moveTo>
                  <a:pt x="150300" y="2065922"/>
                </a:moveTo>
                <a:cubicBezTo>
                  <a:pt x="150807" y="2065922"/>
                  <a:pt x="151218" y="2066332"/>
                  <a:pt x="151218" y="2066837"/>
                </a:cubicBezTo>
                <a:cubicBezTo>
                  <a:pt x="151218" y="2067343"/>
                  <a:pt x="150807" y="2067754"/>
                  <a:pt x="150300" y="2067754"/>
                </a:cubicBezTo>
                <a:cubicBezTo>
                  <a:pt x="149795" y="2067754"/>
                  <a:pt x="149386" y="2067343"/>
                  <a:pt x="149386" y="2066837"/>
                </a:cubicBezTo>
                <a:cubicBezTo>
                  <a:pt x="149386" y="2066332"/>
                  <a:pt x="149795" y="2065922"/>
                  <a:pt x="150300" y="2065922"/>
                </a:cubicBezTo>
                <a:close/>
                <a:moveTo>
                  <a:pt x="298592" y="2063542"/>
                </a:moveTo>
                <a:cubicBezTo>
                  <a:pt x="300410" y="2063542"/>
                  <a:pt x="301886" y="2065018"/>
                  <a:pt x="301886" y="2066836"/>
                </a:cubicBezTo>
                <a:cubicBezTo>
                  <a:pt x="301886" y="2068656"/>
                  <a:pt x="300410" y="2070132"/>
                  <a:pt x="298592" y="2070132"/>
                </a:cubicBezTo>
                <a:cubicBezTo>
                  <a:pt x="296771" y="2070132"/>
                  <a:pt x="295295" y="2068656"/>
                  <a:pt x="295295" y="2066836"/>
                </a:cubicBezTo>
                <a:cubicBezTo>
                  <a:pt x="295295" y="2065018"/>
                  <a:pt x="296771" y="2063542"/>
                  <a:pt x="298592" y="2063542"/>
                </a:cubicBezTo>
                <a:close/>
                <a:moveTo>
                  <a:pt x="2374369" y="2061895"/>
                </a:moveTo>
                <a:cubicBezTo>
                  <a:pt x="2377098" y="2061895"/>
                  <a:pt x="2379312" y="2064107"/>
                  <a:pt x="2379312" y="2066839"/>
                </a:cubicBezTo>
                <a:cubicBezTo>
                  <a:pt x="2379312" y="2069568"/>
                  <a:pt x="2377098" y="2071782"/>
                  <a:pt x="2374369" y="2071782"/>
                </a:cubicBezTo>
                <a:cubicBezTo>
                  <a:pt x="2371637" y="2071782"/>
                  <a:pt x="2369425" y="2069568"/>
                  <a:pt x="2369425" y="2066839"/>
                </a:cubicBezTo>
                <a:cubicBezTo>
                  <a:pt x="2369425" y="2064107"/>
                  <a:pt x="2371637" y="2061895"/>
                  <a:pt x="2374369" y="2061895"/>
                </a:cubicBezTo>
                <a:close/>
                <a:moveTo>
                  <a:pt x="446869" y="2059881"/>
                </a:moveTo>
                <a:cubicBezTo>
                  <a:pt x="450710" y="2059881"/>
                  <a:pt x="453826" y="2062995"/>
                  <a:pt x="453826" y="2066837"/>
                </a:cubicBezTo>
                <a:cubicBezTo>
                  <a:pt x="453826" y="2070679"/>
                  <a:pt x="450710" y="2073794"/>
                  <a:pt x="446869" y="2073794"/>
                </a:cubicBezTo>
                <a:cubicBezTo>
                  <a:pt x="443028" y="2073794"/>
                  <a:pt x="439914" y="2070679"/>
                  <a:pt x="439914" y="2066837"/>
                </a:cubicBezTo>
                <a:cubicBezTo>
                  <a:pt x="439914" y="2062995"/>
                  <a:pt x="443028" y="2059881"/>
                  <a:pt x="446869" y="2059881"/>
                </a:cubicBezTo>
                <a:close/>
                <a:moveTo>
                  <a:pt x="2226083" y="2058234"/>
                </a:moveTo>
                <a:cubicBezTo>
                  <a:pt x="2230834" y="2058234"/>
                  <a:pt x="2234687" y="2062086"/>
                  <a:pt x="2234687" y="2066839"/>
                </a:cubicBezTo>
                <a:cubicBezTo>
                  <a:pt x="2234687" y="2071590"/>
                  <a:pt x="2230834" y="2075443"/>
                  <a:pt x="2226083" y="2075443"/>
                </a:cubicBezTo>
                <a:cubicBezTo>
                  <a:pt x="2221330" y="2075443"/>
                  <a:pt x="2217478" y="2071590"/>
                  <a:pt x="2217478" y="2066839"/>
                </a:cubicBezTo>
                <a:cubicBezTo>
                  <a:pt x="2217478" y="2062086"/>
                  <a:pt x="2221330" y="2058234"/>
                  <a:pt x="2226083" y="2058234"/>
                </a:cubicBezTo>
                <a:close/>
                <a:moveTo>
                  <a:pt x="595154" y="2055670"/>
                </a:moveTo>
                <a:cubicBezTo>
                  <a:pt x="601322" y="2055670"/>
                  <a:pt x="606323" y="2060669"/>
                  <a:pt x="606323" y="2066837"/>
                </a:cubicBezTo>
                <a:cubicBezTo>
                  <a:pt x="606323" y="2073004"/>
                  <a:pt x="601322" y="2078003"/>
                  <a:pt x="595154" y="2078003"/>
                </a:cubicBezTo>
                <a:cubicBezTo>
                  <a:pt x="588987" y="2078003"/>
                  <a:pt x="583988" y="2073004"/>
                  <a:pt x="583988" y="2066837"/>
                </a:cubicBezTo>
                <a:cubicBezTo>
                  <a:pt x="583988" y="2060669"/>
                  <a:pt x="588987" y="2055670"/>
                  <a:pt x="595154" y="2055670"/>
                </a:cubicBezTo>
                <a:close/>
                <a:moveTo>
                  <a:pt x="2077799" y="2054023"/>
                </a:moveTo>
                <a:cubicBezTo>
                  <a:pt x="2084876" y="2054023"/>
                  <a:pt x="2090613" y="2059760"/>
                  <a:pt x="2090613" y="2066837"/>
                </a:cubicBezTo>
                <a:cubicBezTo>
                  <a:pt x="2090613" y="2073916"/>
                  <a:pt x="2084876" y="2079653"/>
                  <a:pt x="2077799" y="2079653"/>
                </a:cubicBezTo>
                <a:cubicBezTo>
                  <a:pt x="2070720" y="2079653"/>
                  <a:pt x="2064983" y="2073916"/>
                  <a:pt x="2064983" y="2066837"/>
                </a:cubicBezTo>
                <a:cubicBezTo>
                  <a:pt x="2064983" y="2059760"/>
                  <a:pt x="2070720" y="2054023"/>
                  <a:pt x="2077799" y="2054023"/>
                </a:cubicBezTo>
                <a:close/>
                <a:moveTo>
                  <a:pt x="743260" y="2051643"/>
                </a:moveTo>
                <a:cubicBezTo>
                  <a:pt x="751651" y="2051643"/>
                  <a:pt x="758453" y="2058445"/>
                  <a:pt x="758453" y="2066838"/>
                </a:cubicBezTo>
                <a:cubicBezTo>
                  <a:pt x="758453" y="2075229"/>
                  <a:pt x="751651" y="2082033"/>
                  <a:pt x="743260" y="2082033"/>
                </a:cubicBezTo>
                <a:cubicBezTo>
                  <a:pt x="734867" y="2082033"/>
                  <a:pt x="728065" y="2075229"/>
                  <a:pt x="728065" y="2066838"/>
                </a:cubicBezTo>
                <a:cubicBezTo>
                  <a:pt x="728065" y="2058447"/>
                  <a:pt x="734867" y="2051643"/>
                  <a:pt x="743260" y="2051643"/>
                </a:cubicBezTo>
                <a:close/>
                <a:moveTo>
                  <a:pt x="1929513" y="2049994"/>
                </a:moveTo>
                <a:cubicBezTo>
                  <a:pt x="1938815" y="2049994"/>
                  <a:pt x="1946355" y="2057534"/>
                  <a:pt x="1946355" y="2066837"/>
                </a:cubicBezTo>
                <a:cubicBezTo>
                  <a:pt x="1946355" y="2076139"/>
                  <a:pt x="1938815" y="2083679"/>
                  <a:pt x="1929513" y="2083679"/>
                </a:cubicBezTo>
                <a:cubicBezTo>
                  <a:pt x="1920210" y="2083679"/>
                  <a:pt x="1912670" y="2076139"/>
                  <a:pt x="1912670" y="2066837"/>
                </a:cubicBezTo>
                <a:cubicBezTo>
                  <a:pt x="1912670" y="2057534"/>
                  <a:pt x="1920210" y="2049994"/>
                  <a:pt x="1929513" y="2049994"/>
                </a:cubicBezTo>
                <a:close/>
                <a:moveTo>
                  <a:pt x="891542" y="2047432"/>
                </a:moveTo>
                <a:cubicBezTo>
                  <a:pt x="902260" y="2047432"/>
                  <a:pt x="910948" y="2056119"/>
                  <a:pt x="910948" y="2066836"/>
                </a:cubicBezTo>
                <a:cubicBezTo>
                  <a:pt x="910948" y="2077555"/>
                  <a:pt x="902260" y="2086242"/>
                  <a:pt x="891542" y="2086242"/>
                </a:cubicBezTo>
                <a:cubicBezTo>
                  <a:pt x="880825" y="2086242"/>
                  <a:pt x="872137" y="2077555"/>
                  <a:pt x="872137" y="2066836"/>
                </a:cubicBezTo>
                <a:cubicBezTo>
                  <a:pt x="872137" y="2056119"/>
                  <a:pt x="880825" y="2047432"/>
                  <a:pt x="891542" y="2047432"/>
                </a:cubicBezTo>
                <a:close/>
                <a:moveTo>
                  <a:pt x="1781229" y="2046333"/>
                </a:moveTo>
                <a:cubicBezTo>
                  <a:pt x="1792553" y="2046333"/>
                  <a:pt x="1801732" y="2055512"/>
                  <a:pt x="1801732" y="2066837"/>
                </a:cubicBezTo>
                <a:cubicBezTo>
                  <a:pt x="1801732" y="2078161"/>
                  <a:pt x="1792553" y="2087340"/>
                  <a:pt x="1781229" y="2087340"/>
                </a:cubicBezTo>
                <a:cubicBezTo>
                  <a:pt x="1769904" y="2087340"/>
                  <a:pt x="1760725" y="2078161"/>
                  <a:pt x="1760725" y="2066837"/>
                </a:cubicBezTo>
                <a:cubicBezTo>
                  <a:pt x="1760725" y="2055512"/>
                  <a:pt x="1769904" y="2046333"/>
                  <a:pt x="1781229" y="2046333"/>
                </a:cubicBezTo>
                <a:close/>
                <a:moveTo>
                  <a:pt x="1039825" y="2044136"/>
                </a:moveTo>
                <a:cubicBezTo>
                  <a:pt x="1052363" y="2044136"/>
                  <a:pt x="1062527" y="2054300"/>
                  <a:pt x="1062527" y="2066837"/>
                </a:cubicBezTo>
                <a:cubicBezTo>
                  <a:pt x="1062527" y="2079374"/>
                  <a:pt x="1052363" y="2089537"/>
                  <a:pt x="1039825" y="2089537"/>
                </a:cubicBezTo>
                <a:cubicBezTo>
                  <a:pt x="1027288" y="2089537"/>
                  <a:pt x="1017126" y="2079374"/>
                  <a:pt x="1017126" y="2066837"/>
                </a:cubicBezTo>
                <a:cubicBezTo>
                  <a:pt x="1017126" y="2054300"/>
                  <a:pt x="1027288" y="2044136"/>
                  <a:pt x="1039825" y="2044136"/>
                </a:cubicBezTo>
                <a:close/>
                <a:moveTo>
                  <a:pt x="1632967" y="2043404"/>
                </a:moveTo>
                <a:cubicBezTo>
                  <a:pt x="1645908" y="2043404"/>
                  <a:pt x="1656399" y="2053896"/>
                  <a:pt x="1656399" y="2066837"/>
                </a:cubicBezTo>
                <a:cubicBezTo>
                  <a:pt x="1656399" y="2079777"/>
                  <a:pt x="1645908" y="2090269"/>
                  <a:pt x="1632967" y="2090269"/>
                </a:cubicBezTo>
                <a:cubicBezTo>
                  <a:pt x="1620027" y="2090269"/>
                  <a:pt x="1609534" y="2079777"/>
                  <a:pt x="1609534" y="2066837"/>
                </a:cubicBezTo>
                <a:cubicBezTo>
                  <a:pt x="1609534" y="2053896"/>
                  <a:pt x="1620027" y="2043404"/>
                  <a:pt x="1632967" y="2043404"/>
                </a:cubicBezTo>
                <a:close/>
                <a:moveTo>
                  <a:pt x="1484680" y="2041391"/>
                </a:moveTo>
                <a:cubicBezTo>
                  <a:pt x="1498732" y="2041391"/>
                  <a:pt x="1510123" y="2052785"/>
                  <a:pt x="1510123" y="2066838"/>
                </a:cubicBezTo>
                <a:cubicBezTo>
                  <a:pt x="1510123" y="2080892"/>
                  <a:pt x="1498732" y="2092283"/>
                  <a:pt x="1484680" y="2092283"/>
                </a:cubicBezTo>
                <a:cubicBezTo>
                  <a:pt x="1470627" y="2092283"/>
                  <a:pt x="1459235" y="2080892"/>
                  <a:pt x="1459235" y="2066838"/>
                </a:cubicBezTo>
                <a:cubicBezTo>
                  <a:pt x="1459235" y="2052785"/>
                  <a:pt x="1470627" y="2041391"/>
                  <a:pt x="1484680" y="2041391"/>
                </a:cubicBezTo>
                <a:close/>
                <a:moveTo>
                  <a:pt x="1336398" y="2040842"/>
                </a:moveTo>
                <a:cubicBezTo>
                  <a:pt x="1350755" y="2040842"/>
                  <a:pt x="1362394" y="2052482"/>
                  <a:pt x="1362394" y="2066837"/>
                </a:cubicBezTo>
                <a:cubicBezTo>
                  <a:pt x="1362394" y="2081194"/>
                  <a:pt x="1350755" y="2092833"/>
                  <a:pt x="1336398" y="2092833"/>
                </a:cubicBezTo>
                <a:cubicBezTo>
                  <a:pt x="1322042" y="2092833"/>
                  <a:pt x="1310402" y="2081194"/>
                  <a:pt x="1310402" y="2066837"/>
                </a:cubicBezTo>
                <a:cubicBezTo>
                  <a:pt x="1310402" y="2052482"/>
                  <a:pt x="1322042" y="2040842"/>
                  <a:pt x="1336398" y="2040842"/>
                </a:cubicBezTo>
                <a:close/>
                <a:moveTo>
                  <a:pt x="4528164" y="2008987"/>
                </a:moveTo>
                <a:cubicBezTo>
                  <a:pt x="4528567" y="2008987"/>
                  <a:pt x="4528896" y="2009316"/>
                  <a:pt x="4528896" y="2009720"/>
                </a:cubicBezTo>
                <a:cubicBezTo>
                  <a:pt x="4528896" y="2010123"/>
                  <a:pt x="4528567" y="2010452"/>
                  <a:pt x="4528164" y="2010452"/>
                </a:cubicBezTo>
                <a:cubicBezTo>
                  <a:pt x="4527760" y="2010452"/>
                  <a:pt x="4527431" y="2010123"/>
                  <a:pt x="4527431" y="2009720"/>
                </a:cubicBezTo>
                <a:cubicBezTo>
                  <a:pt x="4527431" y="2009316"/>
                  <a:pt x="4527760" y="2008987"/>
                  <a:pt x="4528164" y="2008987"/>
                </a:cubicBezTo>
                <a:close/>
                <a:moveTo>
                  <a:pt x="1266085" y="2008072"/>
                </a:moveTo>
                <a:cubicBezTo>
                  <a:pt x="1266996" y="2008072"/>
                  <a:pt x="1267733" y="2008810"/>
                  <a:pt x="1267733" y="2009719"/>
                </a:cubicBezTo>
                <a:cubicBezTo>
                  <a:pt x="1267733" y="2010630"/>
                  <a:pt x="1266996" y="2011368"/>
                  <a:pt x="1266085" y="2011368"/>
                </a:cubicBezTo>
                <a:cubicBezTo>
                  <a:pt x="1265177" y="2011368"/>
                  <a:pt x="1264439" y="2010630"/>
                  <a:pt x="1264439" y="2009719"/>
                </a:cubicBezTo>
                <a:cubicBezTo>
                  <a:pt x="1264439" y="2008810"/>
                  <a:pt x="1265177" y="2008072"/>
                  <a:pt x="1266085" y="2008072"/>
                </a:cubicBezTo>
                <a:close/>
                <a:moveTo>
                  <a:pt x="4379880" y="2004778"/>
                </a:moveTo>
                <a:cubicBezTo>
                  <a:pt x="4382609" y="2004778"/>
                  <a:pt x="4384823" y="2006990"/>
                  <a:pt x="4384823" y="2009722"/>
                </a:cubicBezTo>
                <a:cubicBezTo>
                  <a:pt x="4384823" y="2012451"/>
                  <a:pt x="4382609" y="2014665"/>
                  <a:pt x="4379880" y="2014665"/>
                </a:cubicBezTo>
                <a:cubicBezTo>
                  <a:pt x="4377149" y="2014665"/>
                  <a:pt x="4374936" y="2012451"/>
                  <a:pt x="4374936" y="2009722"/>
                </a:cubicBezTo>
                <a:cubicBezTo>
                  <a:pt x="4374936" y="2006990"/>
                  <a:pt x="4377149" y="2004778"/>
                  <a:pt x="4379880" y="2004778"/>
                </a:cubicBezTo>
                <a:close/>
                <a:moveTo>
                  <a:pt x="1414373" y="2003496"/>
                </a:moveTo>
                <a:cubicBezTo>
                  <a:pt x="1417809" y="2003496"/>
                  <a:pt x="1420596" y="2006283"/>
                  <a:pt x="1420596" y="2009722"/>
                </a:cubicBezTo>
                <a:cubicBezTo>
                  <a:pt x="1420596" y="2013158"/>
                  <a:pt x="1417809" y="2015945"/>
                  <a:pt x="1414373" y="2015945"/>
                </a:cubicBezTo>
                <a:cubicBezTo>
                  <a:pt x="1410935" y="2015945"/>
                  <a:pt x="1408148" y="2013158"/>
                  <a:pt x="1408148" y="2009722"/>
                </a:cubicBezTo>
                <a:cubicBezTo>
                  <a:pt x="1408148" y="2006283"/>
                  <a:pt x="1410935" y="2003496"/>
                  <a:pt x="1414373" y="2003496"/>
                </a:cubicBezTo>
                <a:close/>
                <a:moveTo>
                  <a:pt x="4231593" y="1998553"/>
                </a:moveTo>
                <a:cubicBezTo>
                  <a:pt x="4237760" y="1998553"/>
                  <a:pt x="4242759" y="2003552"/>
                  <a:pt x="4242759" y="2009720"/>
                </a:cubicBezTo>
                <a:cubicBezTo>
                  <a:pt x="4242759" y="2015887"/>
                  <a:pt x="4237760" y="2020888"/>
                  <a:pt x="4231593" y="2020888"/>
                </a:cubicBezTo>
                <a:cubicBezTo>
                  <a:pt x="4225425" y="2020888"/>
                  <a:pt x="4220426" y="2015887"/>
                  <a:pt x="4220426" y="2009720"/>
                </a:cubicBezTo>
                <a:cubicBezTo>
                  <a:pt x="4220426" y="2003552"/>
                  <a:pt x="4225425" y="1998553"/>
                  <a:pt x="4231593" y="1998553"/>
                </a:cubicBezTo>
                <a:close/>
                <a:moveTo>
                  <a:pt x="1562658" y="1996538"/>
                </a:moveTo>
                <a:cubicBezTo>
                  <a:pt x="1569938" y="1996538"/>
                  <a:pt x="1575838" y="2002439"/>
                  <a:pt x="1575838" y="2009719"/>
                </a:cubicBezTo>
                <a:cubicBezTo>
                  <a:pt x="1575838" y="2017000"/>
                  <a:pt x="1569938" y="2022900"/>
                  <a:pt x="1562658" y="2022900"/>
                </a:cubicBezTo>
                <a:cubicBezTo>
                  <a:pt x="1555377" y="2022900"/>
                  <a:pt x="1549477" y="2017000"/>
                  <a:pt x="1549477" y="2009719"/>
                </a:cubicBezTo>
                <a:cubicBezTo>
                  <a:pt x="1549477" y="2002439"/>
                  <a:pt x="1555377" y="1996538"/>
                  <a:pt x="1562658" y="1996538"/>
                </a:cubicBezTo>
                <a:close/>
                <a:moveTo>
                  <a:pt x="4083308" y="1989948"/>
                </a:moveTo>
                <a:cubicBezTo>
                  <a:pt x="4094227" y="1989948"/>
                  <a:pt x="4103079" y="1998801"/>
                  <a:pt x="4103079" y="2009720"/>
                </a:cubicBezTo>
                <a:cubicBezTo>
                  <a:pt x="4103079" y="2020638"/>
                  <a:pt x="4094227" y="2029491"/>
                  <a:pt x="4083308" y="2029491"/>
                </a:cubicBezTo>
                <a:cubicBezTo>
                  <a:pt x="4072389" y="2029491"/>
                  <a:pt x="4063536" y="2020638"/>
                  <a:pt x="4063536" y="2009720"/>
                </a:cubicBezTo>
                <a:cubicBezTo>
                  <a:pt x="4063536" y="1998801"/>
                  <a:pt x="4072389" y="1989948"/>
                  <a:pt x="4083308" y="1989948"/>
                </a:cubicBezTo>
                <a:close/>
                <a:moveTo>
                  <a:pt x="1710943" y="1987936"/>
                </a:moveTo>
                <a:cubicBezTo>
                  <a:pt x="1722962" y="1987936"/>
                  <a:pt x="1732716" y="1997690"/>
                  <a:pt x="1732716" y="2009722"/>
                </a:cubicBezTo>
                <a:cubicBezTo>
                  <a:pt x="1732716" y="2021753"/>
                  <a:pt x="1722962" y="2031507"/>
                  <a:pt x="1710943" y="2031507"/>
                </a:cubicBezTo>
                <a:cubicBezTo>
                  <a:pt x="1698912" y="2031507"/>
                  <a:pt x="1689157" y="2021753"/>
                  <a:pt x="1689157" y="2009722"/>
                </a:cubicBezTo>
                <a:cubicBezTo>
                  <a:pt x="1689157" y="1997690"/>
                  <a:pt x="1698912" y="1987936"/>
                  <a:pt x="1710943" y="1987936"/>
                </a:cubicBezTo>
                <a:close/>
                <a:moveTo>
                  <a:pt x="3935023" y="1979696"/>
                </a:moveTo>
                <a:cubicBezTo>
                  <a:pt x="3951604" y="1979696"/>
                  <a:pt x="3965046" y="1993138"/>
                  <a:pt x="3965046" y="2009719"/>
                </a:cubicBezTo>
                <a:cubicBezTo>
                  <a:pt x="3965046" y="2026300"/>
                  <a:pt x="3951604" y="2039742"/>
                  <a:pt x="3935023" y="2039742"/>
                </a:cubicBezTo>
                <a:cubicBezTo>
                  <a:pt x="3918442" y="2039742"/>
                  <a:pt x="3905000" y="2026300"/>
                  <a:pt x="3905000" y="2009719"/>
                </a:cubicBezTo>
                <a:cubicBezTo>
                  <a:pt x="3905000" y="1993138"/>
                  <a:pt x="3918442" y="1979696"/>
                  <a:pt x="3935023" y="1979696"/>
                </a:cubicBezTo>
                <a:close/>
                <a:moveTo>
                  <a:pt x="1859215" y="1977317"/>
                </a:moveTo>
                <a:cubicBezTo>
                  <a:pt x="1877110" y="1977317"/>
                  <a:pt x="1891619" y="1991824"/>
                  <a:pt x="1891619" y="2009720"/>
                </a:cubicBezTo>
                <a:cubicBezTo>
                  <a:pt x="1891619" y="2027615"/>
                  <a:pt x="1877110" y="2042124"/>
                  <a:pt x="1859215" y="2042124"/>
                </a:cubicBezTo>
                <a:cubicBezTo>
                  <a:pt x="1841319" y="2042124"/>
                  <a:pt x="1826812" y="2027615"/>
                  <a:pt x="1826812" y="2009720"/>
                </a:cubicBezTo>
                <a:cubicBezTo>
                  <a:pt x="1826812" y="1991824"/>
                  <a:pt x="1841319" y="1977317"/>
                  <a:pt x="1859215" y="1977317"/>
                </a:cubicBezTo>
                <a:close/>
                <a:moveTo>
                  <a:pt x="3786739" y="1967432"/>
                </a:moveTo>
                <a:cubicBezTo>
                  <a:pt x="3810095" y="1967432"/>
                  <a:pt x="3829028" y="1986365"/>
                  <a:pt x="3829028" y="2009721"/>
                </a:cubicBezTo>
                <a:cubicBezTo>
                  <a:pt x="3829028" y="2033077"/>
                  <a:pt x="3810095" y="2052010"/>
                  <a:pt x="3786739" y="2052010"/>
                </a:cubicBezTo>
                <a:cubicBezTo>
                  <a:pt x="3763383" y="2052010"/>
                  <a:pt x="3744450" y="2033077"/>
                  <a:pt x="3744450" y="2009721"/>
                </a:cubicBezTo>
                <a:cubicBezTo>
                  <a:pt x="3744450" y="1986365"/>
                  <a:pt x="3763383" y="1967432"/>
                  <a:pt x="3786739" y="1967432"/>
                </a:cubicBezTo>
                <a:close/>
                <a:moveTo>
                  <a:pt x="2007498" y="1964868"/>
                </a:moveTo>
                <a:cubicBezTo>
                  <a:pt x="2032270" y="1964868"/>
                  <a:pt x="2052349" y="1984949"/>
                  <a:pt x="2052349" y="2009719"/>
                </a:cubicBezTo>
                <a:cubicBezTo>
                  <a:pt x="2052349" y="2034491"/>
                  <a:pt x="2032270" y="2054572"/>
                  <a:pt x="2007498" y="2054572"/>
                </a:cubicBezTo>
                <a:cubicBezTo>
                  <a:pt x="1982728" y="2054572"/>
                  <a:pt x="1962647" y="2034489"/>
                  <a:pt x="1962647" y="2009719"/>
                </a:cubicBezTo>
                <a:cubicBezTo>
                  <a:pt x="1962647" y="1984949"/>
                  <a:pt x="1982728" y="1964868"/>
                  <a:pt x="2007498" y="1964868"/>
                </a:cubicBezTo>
                <a:close/>
                <a:moveTo>
                  <a:pt x="2155785" y="1950590"/>
                </a:moveTo>
                <a:cubicBezTo>
                  <a:pt x="2188441" y="1950590"/>
                  <a:pt x="2214916" y="1977063"/>
                  <a:pt x="2214916" y="2009722"/>
                </a:cubicBezTo>
                <a:cubicBezTo>
                  <a:pt x="2214916" y="2042378"/>
                  <a:pt x="2188441" y="2068851"/>
                  <a:pt x="2155785" y="2068851"/>
                </a:cubicBezTo>
                <a:cubicBezTo>
                  <a:pt x="2123126" y="2068851"/>
                  <a:pt x="2096653" y="2042378"/>
                  <a:pt x="2096653" y="2009722"/>
                </a:cubicBezTo>
                <a:cubicBezTo>
                  <a:pt x="2096653" y="1977063"/>
                  <a:pt x="2123126" y="1950590"/>
                  <a:pt x="2155785" y="1950590"/>
                </a:cubicBezTo>
                <a:close/>
                <a:moveTo>
                  <a:pt x="2317724" y="1921833"/>
                </a:moveTo>
                <a:lnTo>
                  <a:pt x="2313560" y="1931885"/>
                </a:lnTo>
                <a:lnTo>
                  <a:pt x="2305049" y="1935410"/>
                </a:lnTo>
                <a:lnTo>
                  <a:pt x="2333073" y="1941067"/>
                </a:lnTo>
                <a:cubicBezTo>
                  <a:pt x="2346444" y="1946723"/>
                  <a:pt x="2357821" y="1956170"/>
                  <a:pt x="2365855" y="1968062"/>
                </a:cubicBezTo>
                <a:lnTo>
                  <a:pt x="2367998" y="1975077"/>
                </a:lnTo>
                <a:lnTo>
                  <a:pt x="2368182" y="1974163"/>
                </a:lnTo>
                <a:cubicBezTo>
                  <a:pt x="2372805" y="1963234"/>
                  <a:pt x="2379494" y="1953392"/>
                  <a:pt x="2387759" y="1945126"/>
                </a:cubicBezTo>
                <a:lnTo>
                  <a:pt x="2388027" y="1944946"/>
                </a:lnTo>
                <a:lnTo>
                  <a:pt x="2378214" y="1946927"/>
                </a:lnTo>
                <a:cubicBezTo>
                  <a:pt x="2354605" y="1946927"/>
                  <a:pt x="2333232" y="1937358"/>
                  <a:pt x="2317760" y="1921887"/>
                </a:cubicBezTo>
                <a:close/>
                <a:moveTo>
                  <a:pt x="76153" y="1918185"/>
                </a:moveTo>
                <a:cubicBezTo>
                  <a:pt x="76356" y="1918185"/>
                  <a:pt x="76520" y="1918348"/>
                  <a:pt x="76520" y="1918550"/>
                </a:cubicBezTo>
                <a:cubicBezTo>
                  <a:pt x="76520" y="1918754"/>
                  <a:pt x="76356" y="1918917"/>
                  <a:pt x="76153" y="1918917"/>
                </a:cubicBezTo>
                <a:cubicBezTo>
                  <a:pt x="75951" y="1918917"/>
                  <a:pt x="75788" y="1918754"/>
                  <a:pt x="75788" y="1918550"/>
                </a:cubicBezTo>
                <a:cubicBezTo>
                  <a:pt x="75788" y="1918348"/>
                  <a:pt x="75951" y="1918185"/>
                  <a:pt x="76153" y="1918185"/>
                </a:cubicBezTo>
                <a:close/>
                <a:moveTo>
                  <a:pt x="224448" y="1915623"/>
                </a:moveTo>
                <a:cubicBezTo>
                  <a:pt x="226067" y="1915623"/>
                  <a:pt x="227378" y="1916934"/>
                  <a:pt x="227378" y="1918552"/>
                </a:cubicBezTo>
                <a:cubicBezTo>
                  <a:pt x="227378" y="1920170"/>
                  <a:pt x="226067" y="1921481"/>
                  <a:pt x="224448" y="1921481"/>
                </a:cubicBezTo>
                <a:cubicBezTo>
                  <a:pt x="222830" y="1921481"/>
                  <a:pt x="221519" y="1920170"/>
                  <a:pt x="221519" y="1918552"/>
                </a:cubicBezTo>
                <a:cubicBezTo>
                  <a:pt x="221519" y="1916934"/>
                  <a:pt x="222830" y="1915623"/>
                  <a:pt x="224448" y="1915623"/>
                </a:cubicBezTo>
                <a:close/>
                <a:moveTo>
                  <a:pt x="372733" y="1911595"/>
                </a:moveTo>
                <a:cubicBezTo>
                  <a:pt x="376574" y="1911595"/>
                  <a:pt x="379689" y="1914709"/>
                  <a:pt x="379689" y="1918551"/>
                </a:cubicBezTo>
                <a:cubicBezTo>
                  <a:pt x="379689" y="1922393"/>
                  <a:pt x="376574" y="1925508"/>
                  <a:pt x="372733" y="1925508"/>
                </a:cubicBezTo>
                <a:cubicBezTo>
                  <a:pt x="368891" y="1925508"/>
                  <a:pt x="365777" y="1922393"/>
                  <a:pt x="365777" y="1918551"/>
                </a:cubicBezTo>
                <a:cubicBezTo>
                  <a:pt x="365777" y="1914709"/>
                  <a:pt x="368891" y="1911595"/>
                  <a:pt x="372733" y="1911595"/>
                </a:cubicBezTo>
                <a:close/>
                <a:moveTo>
                  <a:pt x="521014" y="1906286"/>
                </a:moveTo>
                <a:cubicBezTo>
                  <a:pt x="527787" y="1906286"/>
                  <a:pt x="533278" y="1911777"/>
                  <a:pt x="533278" y="1918552"/>
                </a:cubicBezTo>
                <a:cubicBezTo>
                  <a:pt x="533278" y="1925325"/>
                  <a:pt x="527787" y="1930816"/>
                  <a:pt x="521014" y="1930816"/>
                </a:cubicBezTo>
                <a:cubicBezTo>
                  <a:pt x="514238" y="1930816"/>
                  <a:pt x="508747" y="1925325"/>
                  <a:pt x="508747" y="1918552"/>
                </a:cubicBezTo>
                <a:cubicBezTo>
                  <a:pt x="508747" y="1911777"/>
                  <a:pt x="514238" y="1906286"/>
                  <a:pt x="521014" y="1906286"/>
                </a:cubicBezTo>
                <a:close/>
                <a:moveTo>
                  <a:pt x="669296" y="1900063"/>
                </a:moveTo>
                <a:cubicBezTo>
                  <a:pt x="679513" y="1900063"/>
                  <a:pt x="687792" y="1908341"/>
                  <a:pt x="687792" y="1918553"/>
                </a:cubicBezTo>
                <a:cubicBezTo>
                  <a:pt x="687792" y="1928764"/>
                  <a:pt x="679513" y="1937042"/>
                  <a:pt x="669296" y="1937042"/>
                </a:cubicBezTo>
                <a:cubicBezTo>
                  <a:pt x="659084" y="1937042"/>
                  <a:pt x="650807" y="1928764"/>
                  <a:pt x="650807" y="1918553"/>
                </a:cubicBezTo>
                <a:cubicBezTo>
                  <a:pt x="650807" y="1908341"/>
                  <a:pt x="659084" y="1900063"/>
                  <a:pt x="669296" y="1900063"/>
                </a:cubicBezTo>
                <a:close/>
                <a:moveTo>
                  <a:pt x="817403" y="1893838"/>
                </a:moveTo>
                <a:cubicBezTo>
                  <a:pt x="831051" y="1893838"/>
                  <a:pt x="842116" y="1904903"/>
                  <a:pt x="842116" y="1918553"/>
                </a:cubicBezTo>
                <a:cubicBezTo>
                  <a:pt x="842116" y="1932200"/>
                  <a:pt x="831051" y="1943265"/>
                  <a:pt x="817403" y="1943265"/>
                </a:cubicBezTo>
                <a:cubicBezTo>
                  <a:pt x="803753" y="1943265"/>
                  <a:pt x="792689" y="1932200"/>
                  <a:pt x="792689" y="1918553"/>
                </a:cubicBezTo>
                <a:cubicBezTo>
                  <a:pt x="792689" y="1904903"/>
                  <a:pt x="803753" y="1893838"/>
                  <a:pt x="817403" y="1893838"/>
                </a:cubicBezTo>
                <a:close/>
                <a:moveTo>
                  <a:pt x="2151941" y="1893472"/>
                </a:moveTo>
                <a:cubicBezTo>
                  <a:pt x="2165793" y="1893472"/>
                  <a:pt x="2177021" y="1904700"/>
                  <a:pt x="2177021" y="1918552"/>
                </a:cubicBezTo>
                <a:cubicBezTo>
                  <a:pt x="2177021" y="1932404"/>
                  <a:pt x="2165793" y="1943632"/>
                  <a:pt x="2151941" y="1943632"/>
                </a:cubicBezTo>
                <a:cubicBezTo>
                  <a:pt x="2138089" y="1943632"/>
                  <a:pt x="2126861" y="1932404"/>
                  <a:pt x="2126861" y="1918552"/>
                </a:cubicBezTo>
                <a:cubicBezTo>
                  <a:pt x="2126861" y="1904700"/>
                  <a:pt x="2138089" y="1893472"/>
                  <a:pt x="2151941" y="1893472"/>
                </a:cubicBezTo>
                <a:close/>
                <a:moveTo>
                  <a:pt x="965683" y="1888162"/>
                </a:moveTo>
                <a:cubicBezTo>
                  <a:pt x="982468" y="1888162"/>
                  <a:pt x="996073" y="1901768"/>
                  <a:pt x="996073" y="1918551"/>
                </a:cubicBezTo>
                <a:cubicBezTo>
                  <a:pt x="996073" y="1935335"/>
                  <a:pt x="982468" y="1948941"/>
                  <a:pt x="965683" y="1948941"/>
                </a:cubicBezTo>
                <a:cubicBezTo>
                  <a:pt x="948901" y="1948941"/>
                  <a:pt x="935296" y="1935335"/>
                  <a:pt x="935296" y="1918551"/>
                </a:cubicBezTo>
                <a:cubicBezTo>
                  <a:pt x="935296" y="1901768"/>
                  <a:pt x="948901" y="1888162"/>
                  <a:pt x="965683" y="1888162"/>
                </a:cubicBezTo>
                <a:close/>
                <a:moveTo>
                  <a:pt x="2003655" y="1887797"/>
                </a:moveTo>
                <a:cubicBezTo>
                  <a:pt x="2020641" y="1887797"/>
                  <a:pt x="2034410" y="1901566"/>
                  <a:pt x="2034410" y="1918553"/>
                </a:cubicBezTo>
                <a:cubicBezTo>
                  <a:pt x="2034410" y="1935539"/>
                  <a:pt x="2020641" y="1949308"/>
                  <a:pt x="2003655" y="1949308"/>
                </a:cubicBezTo>
                <a:cubicBezTo>
                  <a:pt x="1986668" y="1949308"/>
                  <a:pt x="1972899" y="1935537"/>
                  <a:pt x="1972899" y="1918553"/>
                </a:cubicBezTo>
                <a:cubicBezTo>
                  <a:pt x="1972899" y="1901566"/>
                  <a:pt x="1986668" y="1887797"/>
                  <a:pt x="2003655" y="1887797"/>
                </a:cubicBezTo>
                <a:close/>
                <a:moveTo>
                  <a:pt x="1855369" y="1882304"/>
                </a:moveTo>
                <a:cubicBezTo>
                  <a:pt x="1875388" y="1882304"/>
                  <a:pt x="1891617" y="1898533"/>
                  <a:pt x="1891617" y="1918551"/>
                </a:cubicBezTo>
                <a:cubicBezTo>
                  <a:pt x="1891617" y="1938570"/>
                  <a:pt x="1875388" y="1954799"/>
                  <a:pt x="1855369" y="1954799"/>
                </a:cubicBezTo>
                <a:cubicBezTo>
                  <a:pt x="1835351" y="1954799"/>
                  <a:pt x="1819122" y="1938570"/>
                  <a:pt x="1819122" y="1918551"/>
                </a:cubicBezTo>
                <a:cubicBezTo>
                  <a:pt x="1819122" y="1898533"/>
                  <a:pt x="1835351" y="1882304"/>
                  <a:pt x="1855369" y="1882304"/>
                </a:cubicBezTo>
                <a:close/>
                <a:moveTo>
                  <a:pt x="1262255" y="1879010"/>
                </a:moveTo>
                <a:cubicBezTo>
                  <a:pt x="1284093" y="1879010"/>
                  <a:pt x="1301797" y="1896713"/>
                  <a:pt x="1301797" y="1918553"/>
                </a:cubicBezTo>
                <a:cubicBezTo>
                  <a:pt x="1301797" y="1940392"/>
                  <a:pt x="1284093" y="1958095"/>
                  <a:pt x="1262255" y="1958095"/>
                </a:cubicBezTo>
                <a:cubicBezTo>
                  <a:pt x="1240415" y="1958095"/>
                  <a:pt x="1222710" y="1940392"/>
                  <a:pt x="1222710" y="1918553"/>
                </a:cubicBezTo>
                <a:cubicBezTo>
                  <a:pt x="1222710" y="1896713"/>
                  <a:pt x="1240415" y="1879010"/>
                  <a:pt x="1262255" y="1879010"/>
                </a:cubicBezTo>
                <a:close/>
                <a:moveTo>
                  <a:pt x="1707108" y="1878643"/>
                </a:moveTo>
                <a:cubicBezTo>
                  <a:pt x="1729126" y="1878643"/>
                  <a:pt x="1746995" y="1896512"/>
                  <a:pt x="1746995" y="1918551"/>
                </a:cubicBezTo>
                <a:cubicBezTo>
                  <a:pt x="1746995" y="1940592"/>
                  <a:pt x="1729126" y="1958461"/>
                  <a:pt x="1707108" y="1958461"/>
                </a:cubicBezTo>
                <a:cubicBezTo>
                  <a:pt x="1685069" y="1958461"/>
                  <a:pt x="1667202" y="1940592"/>
                  <a:pt x="1667202" y="1918551"/>
                </a:cubicBezTo>
                <a:cubicBezTo>
                  <a:pt x="1667202" y="1896512"/>
                  <a:pt x="1685069" y="1878643"/>
                  <a:pt x="1707108" y="1878643"/>
                </a:cubicBezTo>
                <a:close/>
                <a:moveTo>
                  <a:pt x="1410541" y="1876995"/>
                </a:moveTo>
                <a:cubicBezTo>
                  <a:pt x="1433488" y="1876995"/>
                  <a:pt x="1452093" y="1895600"/>
                  <a:pt x="1452093" y="1918552"/>
                </a:cubicBezTo>
                <a:cubicBezTo>
                  <a:pt x="1452093" y="1941502"/>
                  <a:pt x="1433488" y="1960107"/>
                  <a:pt x="1410541" y="1960107"/>
                </a:cubicBezTo>
                <a:cubicBezTo>
                  <a:pt x="1387590" y="1960107"/>
                  <a:pt x="1368986" y="1941502"/>
                  <a:pt x="1368986" y="1918552"/>
                </a:cubicBezTo>
                <a:cubicBezTo>
                  <a:pt x="1368986" y="1895600"/>
                  <a:pt x="1387590" y="1876995"/>
                  <a:pt x="1410541" y="1876995"/>
                </a:cubicBezTo>
                <a:close/>
                <a:moveTo>
                  <a:pt x="1558825" y="1876630"/>
                </a:moveTo>
                <a:cubicBezTo>
                  <a:pt x="1581979" y="1876630"/>
                  <a:pt x="1600749" y="1895400"/>
                  <a:pt x="1600749" y="1918552"/>
                </a:cubicBezTo>
                <a:cubicBezTo>
                  <a:pt x="1600749" y="1941706"/>
                  <a:pt x="1581979" y="1960474"/>
                  <a:pt x="1558825" y="1960474"/>
                </a:cubicBezTo>
                <a:cubicBezTo>
                  <a:pt x="1535673" y="1960474"/>
                  <a:pt x="1516900" y="1941706"/>
                  <a:pt x="1516900" y="1918552"/>
                </a:cubicBezTo>
                <a:cubicBezTo>
                  <a:pt x="1516900" y="1895400"/>
                  <a:pt x="1535673" y="1876630"/>
                  <a:pt x="1558825" y="1876630"/>
                </a:cubicBezTo>
                <a:close/>
                <a:moveTo>
                  <a:pt x="1191947" y="1861068"/>
                </a:moveTo>
                <a:cubicBezTo>
                  <a:pt x="1192148" y="1861068"/>
                  <a:pt x="1192311" y="1861231"/>
                  <a:pt x="1192311" y="1861433"/>
                </a:cubicBezTo>
                <a:cubicBezTo>
                  <a:pt x="1192311" y="1861637"/>
                  <a:pt x="1192148" y="1861800"/>
                  <a:pt x="1191947" y="1861800"/>
                </a:cubicBezTo>
                <a:cubicBezTo>
                  <a:pt x="1191743" y="1861800"/>
                  <a:pt x="1191579" y="1861637"/>
                  <a:pt x="1191579" y="1861433"/>
                </a:cubicBezTo>
                <a:cubicBezTo>
                  <a:pt x="1191579" y="1861231"/>
                  <a:pt x="1191743" y="1861068"/>
                  <a:pt x="1191947" y="1861068"/>
                </a:cubicBezTo>
                <a:close/>
                <a:moveTo>
                  <a:pt x="4454022" y="1859421"/>
                </a:moveTo>
                <a:cubicBezTo>
                  <a:pt x="4455133" y="1859421"/>
                  <a:pt x="4456036" y="1860323"/>
                  <a:pt x="4456036" y="1861436"/>
                </a:cubicBezTo>
                <a:cubicBezTo>
                  <a:pt x="4456036" y="1862547"/>
                  <a:pt x="4455133" y="1863448"/>
                  <a:pt x="4454022" y="1863448"/>
                </a:cubicBezTo>
                <a:cubicBezTo>
                  <a:pt x="4452909" y="1863448"/>
                  <a:pt x="4452007" y="1862547"/>
                  <a:pt x="4452007" y="1861436"/>
                </a:cubicBezTo>
                <a:cubicBezTo>
                  <a:pt x="4452007" y="1860323"/>
                  <a:pt x="4452909" y="1859421"/>
                  <a:pt x="4454022" y="1859421"/>
                </a:cubicBezTo>
                <a:close/>
                <a:moveTo>
                  <a:pt x="1340231" y="1857407"/>
                </a:moveTo>
                <a:cubicBezTo>
                  <a:pt x="1342457" y="1857407"/>
                  <a:pt x="1344260" y="1859210"/>
                  <a:pt x="1344260" y="1861434"/>
                </a:cubicBezTo>
                <a:cubicBezTo>
                  <a:pt x="1344260" y="1863659"/>
                  <a:pt x="1342457" y="1865462"/>
                  <a:pt x="1340231" y="1865462"/>
                </a:cubicBezTo>
                <a:cubicBezTo>
                  <a:pt x="1338008" y="1865462"/>
                  <a:pt x="1336205" y="1863659"/>
                  <a:pt x="1336205" y="1861434"/>
                </a:cubicBezTo>
                <a:cubicBezTo>
                  <a:pt x="1336205" y="1859210"/>
                  <a:pt x="1338008" y="1857407"/>
                  <a:pt x="1340231" y="1857407"/>
                </a:cubicBezTo>
                <a:close/>
                <a:moveTo>
                  <a:pt x="4305736" y="1854845"/>
                </a:moveTo>
                <a:cubicBezTo>
                  <a:pt x="4309376" y="1854845"/>
                  <a:pt x="4312326" y="1857795"/>
                  <a:pt x="4312326" y="1861436"/>
                </a:cubicBezTo>
                <a:cubicBezTo>
                  <a:pt x="4312326" y="1865076"/>
                  <a:pt x="4309376" y="1868026"/>
                  <a:pt x="4305736" y="1868026"/>
                </a:cubicBezTo>
                <a:cubicBezTo>
                  <a:pt x="4302096" y="1868026"/>
                  <a:pt x="4299145" y="1865076"/>
                  <a:pt x="4299145" y="1861436"/>
                </a:cubicBezTo>
                <a:cubicBezTo>
                  <a:pt x="4299145" y="1857795"/>
                  <a:pt x="4302096" y="1854845"/>
                  <a:pt x="4305736" y="1854845"/>
                </a:cubicBezTo>
                <a:close/>
                <a:moveTo>
                  <a:pt x="1488515" y="1851183"/>
                </a:moveTo>
                <a:cubicBezTo>
                  <a:pt x="1494174" y="1851183"/>
                  <a:pt x="1498765" y="1855773"/>
                  <a:pt x="1498765" y="1861435"/>
                </a:cubicBezTo>
                <a:cubicBezTo>
                  <a:pt x="1498765" y="1867097"/>
                  <a:pt x="1494174" y="1871687"/>
                  <a:pt x="1488515" y="1871687"/>
                </a:cubicBezTo>
                <a:cubicBezTo>
                  <a:pt x="1482856" y="1871687"/>
                  <a:pt x="1478265" y="1867097"/>
                  <a:pt x="1478265" y="1861435"/>
                </a:cubicBezTo>
                <a:cubicBezTo>
                  <a:pt x="1478265" y="1855773"/>
                  <a:pt x="1482856" y="1851183"/>
                  <a:pt x="1488515" y="1851183"/>
                </a:cubicBezTo>
                <a:close/>
                <a:moveTo>
                  <a:pt x="4157451" y="1847522"/>
                </a:moveTo>
                <a:cubicBezTo>
                  <a:pt x="4165135" y="1847522"/>
                  <a:pt x="4171364" y="1853751"/>
                  <a:pt x="4171364" y="1861435"/>
                </a:cubicBezTo>
                <a:cubicBezTo>
                  <a:pt x="4171364" y="1869119"/>
                  <a:pt x="4165135" y="1875348"/>
                  <a:pt x="4157451" y="1875348"/>
                </a:cubicBezTo>
                <a:cubicBezTo>
                  <a:pt x="4149767" y="1875348"/>
                  <a:pt x="4143538" y="1869119"/>
                  <a:pt x="4143538" y="1861435"/>
                </a:cubicBezTo>
                <a:cubicBezTo>
                  <a:pt x="4143538" y="1853751"/>
                  <a:pt x="4149767" y="1847522"/>
                  <a:pt x="4157451" y="1847522"/>
                </a:cubicBezTo>
                <a:close/>
                <a:moveTo>
                  <a:pt x="1636801" y="1842946"/>
                </a:moveTo>
                <a:cubicBezTo>
                  <a:pt x="1647013" y="1842946"/>
                  <a:pt x="1655290" y="1851224"/>
                  <a:pt x="1655290" y="1861436"/>
                </a:cubicBezTo>
                <a:cubicBezTo>
                  <a:pt x="1655290" y="1871647"/>
                  <a:pt x="1647013" y="1879925"/>
                  <a:pt x="1636801" y="1879925"/>
                </a:cubicBezTo>
                <a:cubicBezTo>
                  <a:pt x="1626589" y="1879925"/>
                  <a:pt x="1618310" y="1871647"/>
                  <a:pt x="1618310" y="1861436"/>
                </a:cubicBezTo>
                <a:cubicBezTo>
                  <a:pt x="1618310" y="1851224"/>
                  <a:pt x="1626589" y="1842946"/>
                  <a:pt x="1636801" y="1842946"/>
                </a:cubicBezTo>
                <a:close/>
                <a:moveTo>
                  <a:pt x="4009165" y="1838368"/>
                </a:moveTo>
                <a:cubicBezTo>
                  <a:pt x="4021905" y="1838368"/>
                  <a:pt x="4032232" y="1848695"/>
                  <a:pt x="4032232" y="1861434"/>
                </a:cubicBezTo>
                <a:cubicBezTo>
                  <a:pt x="4032232" y="1874174"/>
                  <a:pt x="4021905" y="1884501"/>
                  <a:pt x="4009165" y="1884501"/>
                </a:cubicBezTo>
                <a:cubicBezTo>
                  <a:pt x="3996426" y="1884501"/>
                  <a:pt x="3986099" y="1874174"/>
                  <a:pt x="3986099" y="1861434"/>
                </a:cubicBezTo>
                <a:cubicBezTo>
                  <a:pt x="3986099" y="1848695"/>
                  <a:pt x="3996426" y="1838368"/>
                  <a:pt x="4009165" y="1838368"/>
                </a:cubicBezTo>
                <a:close/>
                <a:moveTo>
                  <a:pt x="1785072" y="1832694"/>
                </a:moveTo>
                <a:cubicBezTo>
                  <a:pt x="1800946" y="1832694"/>
                  <a:pt x="1813815" y="1845562"/>
                  <a:pt x="1813815" y="1861435"/>
                </a:cubicBezTo>
                <a:cubicBezTo>
                  <a:pt x="1813815" y="1877309"/>
                  <a:pt x="1800946" y="1890178"/>
                  <a:pt x="1785072" y="1890178"/>
                </a:cubicBezTo>
                <a:cubicBezTo>
                  <a:pt x="1769199" y="1890178"/>
                  <a:pt x="1756331" y="1877309"/>
                  <a:pt x="1756331" y="1861435"/>
                </a:cubicBezTo>
                <a:cubicBezTo>
                  <a:pt x="1756331" y="1845562"/>
                  <a:pt x="1769199" y="1832694"/>
                  <a:pt x="1785072" y="1832694"/>
                </a:cubicBezTo>
                <a:close/>
                <a:moveTo>
                  <a:pt x="3860881" y="1827751"/>
                </a:moveTo>
                <a:cubicBezTo>
                  <a:pt x="3879484" y="1827751"/>
                  <a:pt x="3894565" y="1842833"/>
                  <a:pt x="3894565" y="1861436"/>
                </a:cubicBezTo>
                <a:cubicBezTo>
                  <a:pt x="3894565" y="1880038"/>
                  <a:pt x="3879484" y="1895120"/>
                  <a:pt x="3860881" y="1895120"/>
                </a:cubicBezTo>
                <a:cubicBezTo>
                  <a:pt x="3842278" y="1895120"/>
                  <a:pt x="3827196" y="1880038"/>
                  <a:pt x="3827196" y="1861436"/>
                </a:cubicBezTo>
                <a:cubicBezTo>
                  <a:pt x="3827196" y="1842833"/>
                  <a:pt x="3842278" y="1827751"/>
                  <a:pt x="3860881" y="1827751"/>
                </a:cubicBezTo>
                <a:close/>
                <a:moveTo>
                  <a:pt x="1933356" y="1820793"/>
                </a:moveTo>
                <a:cubicBezTo>
                  <a:pt x="1955803" y="1820793"/>
                  <a:pt x="1973998" y="1838988"/>
                  <a:pt x="1973998" y="1861433"/>
                </a:cubicBezTo>
                <a:cubicBezTo>
                  <a:pt x="1973998" y="1883880"/>
                  <a:pt x="1955803" y="1902075"/>
                  <a:pt x="1933356" y="1902075"/>
                </a:cubicBezTo>
                <a:cubicBezTo>
                  <a:pt x="1910911" y="1902075"/>
                  <a:pt x="1892716" y="1883880"/>
                  <a:pt x="1892716" y="1861433"/>
                </a:cubicBezTo>
                <a:cubicBezTo>
                  <a:pt x="1892716" y="1838988"/>
                  <a:pt x="1910911" y="1820793"/>
                  <a:pt x="1933356" y="1820793"/>
                </a:cubicBezTo>
                <a:close/>
                <a:moveTo>
                  <a:pt x="3564311" y="1800657"/>
                </a:moveTo>
                <a:cubicBezTo>
                  <a:pt x="3597878" y="1800657"/>
                  <a:pt x="3625089" y="1827868"/>
                  <a:pt x="3625089" y="1861436"/>
                </a:cubicBezTo>
                <a:cubicBezTo>
                  <a:pt x="3625089" y="1895003"/>
                  <a:pt x="3597878" y="1922214"/>
                  <a:pt x="3564311" y="1922214"/>
                </a:cubicBezTo>
                <a:cubicBezTo>
                  <a:pt x="3530743" y="1922214"/>
                  <a:pt x="3503532" y="1895003"/>
                  <a:pt x="3503532" y="1861436"/>
                </a:cubicBezTo>
                <a:cubicBezTo>
                  <a:pt x="3503532" y="1827868"/>
                  <a:pt x="3530743" y="1800657"/>
                  <a:pt x="3564311" y="1800657"/>
                </a:cubicBezTo>
                <a:close/>
                <a:moveTo>
                  <a:pt x="2012" y="1768986"/>
                </a:moveTo>
                <a:cubicBezTo>
                  <a:pt x="2719" y="1768986"/>
                  <a:pt x="3294" y="1769559"/>
                  <a:pt x="3294" y="1770268"/>
                </a:cubicBezTo>
                <a:cubicBezTo>
                  <a:pt x="3294" y="1770975"/>
                  <a:pt x="2719" y="1771550"/>
                  <a:pt x="2012" y="1771550"/>
                </a:cubicBezTo>
                <a:cubicBezTo>
                  <a:pt x="1305" y="1771550"/>
                  <a:pt x="730" y="1770975"/>
                  <a:pt x="730" y="1770268"/>
                </a:cubicBezTo>
                <a:cubicBezTo>
                  <a:pt x="730" y="1769559"/>
                  <a:pt x="1305" y="1768986"/>
                  <a:pt x="2012" y="1768986"/>
                </a:cubicBezTo>
                <a:close/>
                <a:moveTo>
                  <a:pt x="3274784" y="1766637"/>
                </a:moveTo>
                <a:lnTo>
                  <a:pt x="3273090" y="1769149"/>
                </a:lnTo>
                <a:lnTo>
                  <a:pt x="3277011" y="1769941"/>
                </a:lnTo>
                <a:close/>
                <a:moveTo>
                  <a:pt x="150305" y="1765325"/>
                </a:moveTo>
                <a:cubicBezTo>
                  <a:pt x="153035" y="1765325"/>
                  <a:pt x="155249" y="1767537"/>
                  <a:pt x="155249" y="1770269"/>
                </a:cubicBezTo>
                <a:cubicBezTo>
                  <a:pt x="155249" y="1772998"/>
                  <a:pt x="153035" y="1775212"/>
                  <a:pt x="150305" y="1775212"/>
                </a:cubicBezTo>
                <a:cubicBezTo>
                  <a:pt x="147574" y="1775212"/>
                  <a:pt x="145362" y="1772998"/>
                  <a:pt x="145362" y="1770269"/>
                </a:cubicBezTo>
                <a:cubicBezTo>
                  <a:pt x="145362" y="1767537"/>
                  <a:pt x="147574" y="1765325"/>
                  <a:pt x="150305" y="1765325"/>
                </a:cubicBezTo>
                <a:close/>
                <a:moveTo>
                  <a:pt x="298593" y="1759649"/>
                </a:moveTo>
                <a:cubicBezTo>
                  <a:pt x="304458" y="1759649"/>
                  <a:pt x="309211" y="1764402"/>
                  <a:pt x="309211" y="1770268"/>
                </a:cubicBezTo>
                <a:cubicBezTo>
                  <a:pt x="309211" y="1776132"/>
                  <a:pt x="304458" y="1780885"/>
                  <a:pt x="298593" y="1780885"/>
                </a:cubicBezTo>
                <a:cubicBezTo>
                  <a:pt x="292727" y="1780885"/>
                  <a:pt x="287974" y="1776132"/>
                  <a:pt x="287974" y="1770268"/>
                </a:cubicBezTo>
                <a:cubicBezTo>
                  <a:pt x="287974" y="1764402"/>
                  <a:pt x="292727" y="1759649"/>
                  <a:pt x="298593" y="1759649"/>
                </a:cubicBezTo>
                <a:close/>
                <a:moveTo>
                  <a:pt x="446871" y="1752509"/>
                </a:moveTo>
                <a:cubicBezTo>
                  <a:pt x="456677" y="1752509"/>
                  <a:pt x="464628" y="1760460"/>
                  <a:pt x="464628" y="1770266"/>
                </a:cubicBezTo>
                <a:cubicBezTo>
                  <a:pt x="464628" y="1780074"/>
                  <a:pt x="456677" y="1788025"/>
                  <a:pt x="446871" y="1788025"/>
                </a:cubicBezTo>
                <a:cubicBezTo>
                  <a:pt x="437065" y="1788025"/>
                  <a:pt x="429115" y="1780074"/>
                  <a:pt x="429115" y="1770266"/>
                </a:cubicBezTo>
                <a:cubicBezTo>
                  <a:pt x="429115" y="1760460"/>
                  <a:pt x="437065" y="1752509"/>
                  <a:pt x="446871" y="1752509"/>
                </a:cubicBezTo>
                <a:close/>
                <a:moveTo>
                  <a:pt x="595156" y="1744821"/>
                </a:moveTo>
                <a:cubicBezTo>
                  <a:pt x="609211" y="1744821"/>
                  <a:pt x="620604" y="1756215"/>
                  <a:pt x="620604" y="1770268"/>
                </a:cubicBezTo>
                <a:cubicBezTo>
                  <a:pt x="620604" y="1784322"/>
                  <a:pt x="609211" y="1795715"/>
                  <a:pt x="595156" y="1795715"/>
                </a:cubicBezTo>
                <a:cubicBezTo>
                  <a:pt x="581102" y="1795715"/>
                  <a:pt x="569709" y="1784322"/>
                  <a:pt x="569709" y="1770268"/>
                </a:cubicBezTo>
                <a:cubicBezTo>
                  <a:pt x="569709" y="1756215"/>
                  <a:pt x="581102" y="1744821"/>
                  <a:pt x="595156" y="1744821"/>
                </a:cubicBezTo>
                <a:close/>
                <a:moveTo>
                  <a:pt x="743262" y="1736582"/>
                </a:moveTo>
                <a:cubicBezTo>
                  <a:pt x="761864" y="1736582"/>
                  <a:pt x="776946" y="1751664"/>
                  <a:pt x="776946" y="1770267"/>
                </a:cubicBezTo>
                <a:cubicBezTo>
                  <a:pt x="776946" y="1788869"/>
                  <a:pt x="761864" y="1803951"/>
                  <a:pt x="743262" y="1803951"/>
                </a:cubicBezTo>
                <a:cubicBezTo>
                  <a:pt x="724659" y="1803951"/>
                  <a:pt x="709577" y="1788869"/>
                  <a:pt x="709577" y="1770267"/>
                </a:cubicBezTo>
                <a:cubicBezTo>
                  <a:pt x="709577" y="1751664"/>
                  <a:pt x="724659" y="1736582"/>
                  <a:pt x="743262" y="1736582"/>
                </a:cubicBezTo>
                <a:close/>
                <a:moveTo>
                  <a:pt x="2077797" y="1730358"/>
                </a:moveTo>
                <a:cubicBezTo>
                  <a:pt x="2099838" y="1730358"/>
                  <a:pt x="2117707" y="1748227"/>
                  <a:pt x="2117707" y="1770268"/>
                </a:cubicBezTo>
                <a:cubicBezTo>
                  <a:pt x="2117707" y="1781288"/>
                  <a:pt x="2113240" y="1791265"/>
                  <a:pt x="2106018" y="1798487"/>
                </a:cubicBezTo>
                <a:lnTo>
                  <a:pt x="2083811" y="1807685"/>
                </a:lnTo>
                <a:lnTo>
                  <a:pt x="2102734" y="1811506"/>
                </a:lnTo>
                <a:cubicBezTo>
                  <a:pt x="2122183" y="1819732"/>
                  <a:pt x="2135830" y="1838990"/>
                  <a:pt x="2135830" y="1861435"/>
                </a:cubicBezTo>
                <a:cubicBezTo>
                  <a:pt x="2135830" y="1891362"/>
                  <a:pt x="2111569" y="1915623"/>
                  <a:pt x="2081642" y="1915623"/>
                </a:cubicBezTo>
                <a:cubicBezTo>
                  <a:pt x="2051715" y="1915623"/>
                  <a:pt x="2027454" y="1891362"/>
                  <a:pt x="2027454" y="1861435"/>
                </a:cubicBezTo>
                <a:cubicBezTo>
                  <a:pt x="2027454" y="1838990"/>
                  <a:pt x="2041101" y="1819732"/>
                  <a:pt x="2060550" y="1811506"/>
                </a:cubicBezTo>
                <a:lnTo>
                  <a:pt x="2074303" y="1808729"/>
                </a:lnTo>
                <a:lnTo>
                  <a:pt x="2049578" y="1798487"/>
                </a:lnTo>
                <a:cubicBezTo>
                  <a:pt x="2042356" y="1791265"/>
                  <a:pt x="2037889" y="1781288"/>
                  <a:pt x="2037889" y="1770268"/>
                </a:cubicBezTo>
                <a:cubicBezTo>
                  <a:pt x="2037889" y="1748227"/>
                  <a:pt x="2055758" y="1730358"/>
                  <a:pt x="2077797" y="1730358"/>
                </a:cubicBezTo>
                <a:close/>
                <a:moveTo>
                  <a:pt x="891543" y="1728344"/>
                </a:moveTo>
                <a:cubicBezTo>
                  <a:pt x="914697" y="1728344"/>
                  <a:pt x="933466" y="1747114"/>
                  <a:pt x="933466" y="1770266"/>
                </a:cubicBezTo>
                <a:cubicBezTo>
                  <a:pt x="933466" y="1793420"/>
                  <a:pt x="914697" y="1812188"/>
                  <a:pt x="891543" y="1812188"/>
                </a:cubicBezTo>
                <a:cubicBezTo>
                  <a:pt x="868392" y="1812188"/>
                  <a:pt x="849621" y="1793420"/>
                  <a:pt x="849621" y="1770266"/>
                </a:cubicBezTo>
                <a:cubicBezTo>
                  <a:pt x="849621" y="1747114"/>
                  <a:pt x="868392" y="1728344"/>
                  <a:pt x="891543" y="1728344"/>
                </a:cubicBezTo>
                <a:close/>
                <a:moveTo>
                  <a:pt x="2517904" y="1727707"/>
                </a:moveTo>
                <a:lnTo>
                  <a:pt x="2503360" y="1762819"/>
                </a:lnTo>
                <a:lnTo>
                  <a:pt x="2510799" y="1761318"/>
                </a:lnTo>
                <a:lnTo>
                  <a:pt x="2511650" y="1759264"/>
                </a:lnTo>
                <a:cubicBezTo>
                  <a:pt x="2514466" y="1756448"/>
                  <a:pt x="2518356" y="1754706"/>
                  <a:pt x="2522653" y="1754706"/>
                </a:cubicBezTo>
                <a:lnTo>
                  <a:pt x="2529051" y="1757356"/>
                </a:lnTo>
                <a:lnTo>
                  <a:pt x="2521684" y="1746429"/>
                </a:lnTo>
                <a:close/>
                <a:moveTo>
                  <a:pt x="1929513" y="1722486"/>
                </a:moveTo>
                <a:cubicBezTo>
                  <a:pt x="1955901" y="1722486"/>
                  <a:pt x="1977295" y="1743878"/>
                  <a:pt x="1977295" y="1770267"/>
                </a:cubicBezTo>
                <a:cubicBezTo>
                  <a:pt x="1977295" y="1796655"/>
                  <a:pt x="1955901" y="1818049"/>
                  <a:pt x="1929513" y="1818049"/>
                </a:cubicBezTo>
                <a:cubicBezTo>
                  <a:pt x="1903124" y="1818049"/>
                  <a:pt x="1881732" y="1796655"/>
                  <a:pt x="1881732" y="1770267"/>
                </a:cubicBezTo>
                <a:cubicBezTo>
                  <a:pt x="1881732" y="1743878"/>
                  <a:pt x="1903124" y="1722486"/>
                  <a:pt x="1929513" y="1722486"/>
                </a:cubicBezTo>
                <a:close/>
                <a:moveTo>
                  <a:pt x="1781229" y="1715530"/>
                </a:moveTo>
                <a:cubicBezTo>
                  <a:pt x="1811460" y="1715530"/>
                  <a:pt x="1835965" y="1740037"/>
                  <a:pt x="1835965" y="1770268"/>
                </a:cubicBezTo>
                <a:cubicBezTo>
                  <a:pt x="1835965" y="1800499"/>
                  <a:pt x="1811460" y="1825006"/>
                  <a:pt x="1781229" y="1825006"/>
                </a:cubicBezTo>
                <a:cubicBezTo>
                  <a:pt x="1750998" y="1825006"/>
                  <a:pt x="1726491" y="1800499"/>
                  <a:pt x="1726491" y="1770268"/>
                </a:cubicBezTo>
                <a:cubicBezTo>
                  <a:pt x="1726491" y="1740037"/>
                  <a:pt x="1750998" y="1715530"/>
                  <a:pt x="1781229" y="1715530"/>
                </a:cubicBezTo>
                <a:close/>
                <a:moveTo>
                  <a:pt x="1188115" y="1714431"/>
                </a:moveTo>
                <a:cubicBezTo>
                  <a:pt x="1218948" y="1714431"/>
                  <a:pt x="1243948" y="1739430"/>
                  <a:pt x="1243948" y="1770266"/>
                </a:cubicBezTo>
                <a:cubicBezTo>
                  <a:pt x="1243948" y="1801104"/>
                  <a:pt x="1218948" y="1826103"/>
                  <a:pt x="1188115" y="1826103"/>
                </a:cubicBezTo>
                <a:cubicBezTo>
                  <a:pt x="1157275" y="1826103"/>
                  <a:pt x="1132276" y="1801104"/>
                  <a:pt x="1132276" y="1770266"/>
                </a:cubicBezTo>
                <a:cubicBezTo>
                  <a:pt x="1132276" y="1739430"/>
                  <a:pt x="1157275" y="1714431"/>
                  <a:pt x="1188115" y="1714431"/>
                </a:cubicBezTo>
                <a:close/>
                <a:moveTo>
                  <a:pt x="1632969" y="1711137"/>
                </a:moveTo>
                <a:cubicBezTo>
                  <a:pt x="1665624" y="1711137"/>
                  <a:pt x="1692096" y="1737610"/>
                  <a:pt x="1692096" y="1770269"/>
                </a:cubicBezTo>
                <a:cubicBezTo>
                  <a:pt x="1692096" y="1802925"/>
                  <a:pt x="1665624" y="1829398"/>
                  <a:pt x="1632969" y="1829398"/>
                </a:cubicBezTo>
                <a:cubicBezTo>
                  <a:pt x="1600310" y="1829398"/>
                  <a:pt x="1573836" y="1802925"/>
                  <a:pt x="1573836" y="1770269"/>
                </a:cubicBezTo>
                <a:cubicBezTo>
                  <a:pt x="1573836" y="1737610"/>
                  <a:pt x="1600310" y="1711137"/>
                  <a:pt x="1632969" y="1711137"/>
                </a:cubicBezTo>
                <a:close/>
                <a:moveTo>
                  <a:pt x="1414377" y="1711137"/>
                </a:moveTo>
                <a:cubicBezTo>
                  <a:pt x="1415487" y="1711137"/>
                  <a:pt x="1416391" y="1712039"/>
                  <a:pt x="1416391" y="1713152"/>
                </a:cubicBezTo>
                <a:cubicBezTo>
                  <a:pt x="1416391" y="1714263"/>
                  <a:pt x="1415487" y="1715166"/>
                  <a:pt x="1414377" y="1715166"/>
                </a:cubicBezTo>
                <a:cubicBezTo>
                  <a:pt x="1413264" y="1715166"/>
                  <a:pt x="1412362" y="1714263"/>
                  <a:pt x="1412362" y="1713152"/>
                </a:cubicBezTo>
                <a:cubicBezTo>
                  <a:pt x="1412362" y="1712039"/>
                  <a:pt x="1413264" y="1711137"/>
                  <a:pt x="1414377" y="1711137"/>
                </a:cubicBezTo>
                <a:close/>
                <a:moveTo>
                  <a:pt x="4527979" y="1710770"/>
                </a:moveTo>
                <a:cubicBezTo>
                  <a:pt x="4529293" y="1710770"/>
                  <a:pt x="4530360" y="1711835"/>
                  <a:pt x="4530360" y="1713150"/>
                </a:cubicBezTo>
                <a:cubicBezTo>
                  <a:pt x="4530360" y="1714464"/>
                  <a:pt x="4529293" y="1715531"/>
                  <a:pt x="4527979" y="1715531"/>
                </a:cubicBezTo>
                <a:cubicBezTo>
                  <a:pt x="4526664" y="1715531"/>
                  <a:pt x="4525599" y="1714464"/>
                  <a:pt x="4525599" y="1713150"/>
                </a:cubicBezTo>
                <a:cubicBezTo>
                  <a:pt x="4525599" y="1711835"/>
                  <a:pt x="4526664" y="1710770"/>
                  <a:pt x="4527979" y="1710770"/>
                </a:cubicBezTo>
                <a:close/>
                <a:moveTo>
                  <a:pt x="1336400" y="1710220"/>
                </a:moveTo>
                <a:cubicBezTo>
                  <a:pt x="1369562" y="1710220"/>
                  <a:pt x="1396443" y="1737105"/>
                  <a:pt x="1396443" y="1770267"/>
                </a:cubicBezTo>
                <a:cubicBezTo>
                  <a:pt x="1396443" y="1803428"/>
                  <a:pt x="1369562" y="1830313"/>
                  <a:pt x="1336400" y="1830313"/>
                </a:cubicBezTo>
                <a:cubicBezTo>
                  <a:pt x="1303235" y="1830313"/>
                  <a:pt x="1276350" y="1803428"/>
                  <a:pt x="1276350" y="1770267"/>
                </a:cubicBezTo>
                <a:cubicBezTo>
                  <a:pt x="1276350" y="1737105"/>
                  <a:pt x="1303235" y="1710220"/>
                  <a:pt x="1336400" y="1710220"/>
                </a:cubicBezTo>
                <a:close/>
                <a:moveTo>
                  <a:pt x="1484682" y="1708940"/>
                </a:moveTo>
                <a:cubicBezTo>
                  <a:pt x="1518550" y="1708940"/>
                  <a:pt x="1546013" y="1736398"/>
                  <a:pt x="1546013" y="1770269"/>
                </a:cubicBezTo>
                <a:cubicBezTo>
                  <a:pt x="1546013" y="1804140"/>
                  <a:pt x="1518550" y="1831597"/>
                  <a:pt x="1484682" y="1831597"/>
                </a:cubicBezTo>
                <a:cubicBezTo>
                  <a:pt x="1450808" y="1831597"/>
                  <a:pt x="1423355" y="1804140"/>
                  <a:pt x="1423355" y="1770269"/>
                </a:cubicBezTo>
                <a:cubicBezTo>
                  <a:pt x="1423355" y="1736398"/>
                  <a:pt x="1450808" y="1708940"/>
                  <a:pt x="1484682" y="1708940"/>
                </a:cubicBezTo>
                <a:close/>
                <a:moveTo>
                  <a:pt x="1562661" y="1706559"/>
                </a:moveTo>
                <a:cubicBezTo>
                  <a:pt x="1566301" y="1706559"/>
                  <a:pt x="1569251" y="1709509"/>
                  <a:pt x="1569251" y="1713150"/>
                </a:cubicBezTo>
                <a:cubicBezTo>
                  <a:pt x="1569251" y="1716790"/>
                  <a:pt x="1566301" y="1719740"/>
                  <a:pt x="1562661" y="1719740"/>
                </a:cubicBezTo>
                <a:cubicBezTo>
                  <a:pt x="1559020" y="1719740"/>
                  <a:pt x="1556071" y="1716790"/>
                  <a:pt x="1556071" y="1713150"/>
                </a:cubicBezTo>
                <a:cubicBezTo>
                  <a:pt x="1556071" y="1709509"/>
                  <a:pt x="1559020" y="1706559"/>
                  <a:pt x="1562661" y="1706559"/>
                </a:cubicBezTo>
                <a:close/>
                <a:moveTo>
                  <a:pt x="4379877" y="1705826"/>
                </a:moveTo>
                <a:cubicBezTo>
                  <a:pt x="4383920" y="1705826"/>
                  <a:pt x="4387199" y="1709105"/>
                  <a:pt x="4387199" y="1713149"/>
                </a:cubicBezTo>
                <a:cubicBezTo>
                  <a:pt x="4387199" y="1717192"/>
                  <a:pt x="4383920" y="1720471"/>
                  <a:pt x="4379877" y="1720471"/>
                </a:cubicBezTo>
                <a:cubicBezTo>
                  <a:pt x="4375833" y="1720471"/>
                  <a:pt x="4372554" y="1717192"/>
                  <a:pt x="4372554" y="1713149"/>
                </a:cubicBezTo>
                <a:cubicBezTo>
                  <a:pt x="4372554" y="1709105"/>
                  <a:pt x="4375833" y="1705826"/>
                  <a:pt x="4379877" y="1705826"/>
                </a:cubicBezTo>
                <a:close/>
                <a:moveTo>
                  <a:pt x="4231593" y="1698321"/>
                </a:moveTo>
                <a:cubicBezTo>
                  <a:pt x="4239783" y="1698321"/>
                  <a:pt x="4246423" y="1704960"/>
                  <a:pt x="4246423" y="1713149"/>
                </a:cubicBezTo>
                <a:cubicBezTo>
                  <a:pt x="4246423" y="1721339"/>
                  <a:pt x="4239783" y="1727979"/>
                  <a:pt x="4231593" y="1727979"/>
                </a:cubicBezTo>
                <a:cubicBezTo>
                  <a:pt x="4223404" y="1727979"/>
                  <a:pt x="4216765" y="1721339"/>
                  <a:pt x="4216765" y="1713149"/>
                </a:cubicBezTo>
                <a:cubicBezTo>
                  <a:pt x="4216765" y="1704960"/>
                  <a:pt x="4223404" y="1698321"/>
                  <a:pt x="4231593" y="1698321"/>
                </a:cubicBezTo>
                <a:close/>
                <a:moveTo>
                  <a:pt x="4083309" y="1689351"/>
                </a:moveTo>
                <a:cubicBezTo>
                  <a:pt x="4096452" y="1689351"/>
                  <a:pt x="4107107" y="1700007"/>
                  <a:pt x="4107107" y="1713151"/>
                </a:cubicBezTo>
                <a:cubicBezTo>
                  <a:pt x="4107107" y="1726294"/>
                  <a:pt x="4096452" y="1736949"/>
                  <a:pt x="4083309" y="1736949"/>
                </a:cubicBezTo>
                <a:cubicBezTo>
                  <a:pt x="4070165" y="1736949"/>
                  <a:pt x="4059509" y="1726294"/>
                  <a:pt x="4059509" y="1713151"/>
                </a:cubicBezTo>
                <a:cubicBezTo>
                  <a:pt x="4059509" y="1700007"/>
                  <a:pt x="4070165" y="1689351"/>
                  <a:pt x="4083309" y="1689351"/>
                </a:cubicBezTo>
                <a:close/>
                <a:moveTo>
                  <a:pt x="3935023" y="1678550"/>
                </a:moveTo>
                <a:cubicBezTo>
                  <a:pt x="3954133" y="1678550"/>
                  <a:pt x="3969622" y="1694041"/>
                  <a:pt x="3969622" y="1713150"/>
                </a:cubicBezTo>
                <a:cubicBezTo>
                  <a:pt x="3969622" y="1732260"/>
                  <a:pt x="3954133" y="1747751"/>
                  <a:pt x="3935023" y="1747751"/>
                </a:cubicBezTo>
                <a:cubicBezTo>
                  <a:pt x="3915914" y="1747751"/>
                  <a:pt x="3900423" y="1732260"/>
                  <a:pt x="3900423" y="1713150"/>
                </a:cubicBezTo>
                <a:cubicBezTo>
                  <a:pt x="3900423" y="1694041"/>
                  <a:pt x="3915914" y="1678550"/>
                  <a:pt x="3935023" y="1678550"/>
                </a:cubicBezTo>
                <a:close/>
                <a:moveTo>
                  <a:pt x="2818719" y="1644968"/>
                </a:moveTo>
                <a:lnTo>
                  <a:pt x="2818766" y="1645038"/>
                </a:lnTo>
                <a:lnTo>
                  <a:pt x="2818805" y="1644981"/>
                </a:lnTo>
                <a:close/>
                <a:moveTo>
                  <a:pt x="76155" y="1619968"/>
                </a:moveTo>
                <a:cubicBezTo>
                  <a:pt x="77266" y="1619968"/>
                  <a:pt x="78170" y="1620870"/>
                  <a:pt x="78170" y="1621983"/>
                </a:cubicBezTo>
                <a:cubicBezTo>
                  <a:pt x="78170" y="1623094"/>
                  <a:pt x="77266" y="1623995"/>
                  <a:pt x="76155" y="1623995"/>
                </a:cubicBezTo>
                <a:cubicBezTo>
                  <a:pt x="75042" y="1623995"/>
                  <a:pt x="74141" y="1623094"/>
                  <a:pt x="74141" y="1621983"/>
                </a:cubicBezTo>
                <a:cubicBezTo>
                  <a:pt x="74141" y="1620870"/>
                  <a:pt x="75042" y="1619968"/>
                  <a:pt x="76155" y="1619968"/>
                </a:cubicBezTo>
                <a:close/>
                <a:moveTo>
                  <a:pt x="224451" y="1615392"/>
                </a:moveTo>
                <a:cubicBezTo>
                  <a:pt x="228091" y="1615392"/>
                  <a:pt x="231042" y="1618342"/>
                  <a:pt x="231042" y="1621983"/>
                </a:cubicBezTo>
                <a:cubicBezTo>
                  <a:pt x="231042" y="1625623"/>
                  <a:pt x="228091" y="1628573"/>
                  <a:pt x="224451" y="1628573"/>
                </a:cubicBezTo>
                <a:cubicBezTo>
                  <a:pt x="220811" y="1628573"/>
                  <a:pt x="217860" y="1625623"/>
                  <a:pt x="217860" y="1621983"/>
                </a:cubicBezTo>
                <a:cubicBezTo>
                  <a:pt x="217860" y="1618342"/>
                  <a:pt x="220811" y="1615392"/>
                  <a:pt x="224451" y="1615392"/>
                </a:cubicBezTo>
                <a:close/>
                <a:moveTo>
                  <a:pt x="2616710" y="1609509"/>
                </a:moveTo>
                <a:lnTo>
                  <a:pt x="2621877" y="1621982"/>
                </a:lnTo>
                <a:lnTo>
                  <a:pt x="2618054" y="1631211"/>
                </a:lnTo>
                <a:lnTo>
                  <a:pt x="2633736" y="1634377"/>
                </a:lnTo>
                <a:lnTo>
                  <a:pt x="2667281" y="1662000"/>
                </a:lnTo>
                <a:lnTo>
                  <a:pt x="2679487" y="1643896"/>
                </a:lnTo>
                <a:lnTo>
                  <a:pt x="2696297" y="1632562"/>
                </a:lnTo>
                <a:lnTo>
                  <a:pt x="2674601" y="1639189"/>
                </a:lnTo>
                <a:cubicBezTo>
                  <a:pt x="2654076" y="1639189"/>
                  <a:pt x="2635494" y="1630870"/>
                  <a:pt x="2622044" y="1617420"/>
                </a:cubicBezTo>
                <a:close/>
                <a:moveTo>
                  <a:pt x="372733" y="1608801"/>
                </a:moveTo>
                <a:cubicBezTo>
                  <a:pt x="380016" y="1608801"/>
                  <a:pt x="385915" y="1614702"/>
                  <a:pt x="385915" y="1621982"/>
                </a:cubicBezTo>
                <a:cubicBezTo>
                  <a:pt x="385915" y="1629263"/>
                  <a:pt x="380016" y="1635163"/>
                  <a:pt x="372733" y="1635163"/>
                </a:cubicBezTo>
                <a:cubicBezTo>
                  <a:pt x="365455" y="1635163"/>
                  <a:pt x="359555" y="1629263"/>
                  <a:pt x="359555" y="1621982"/>
                </a:cubicBezTo>
                <a:cubicBezTo>
                  <a:pt x="359555" y="1614702"/>
                  <a:pt x="365455" y="1608801"/>
                  <a:pt x="372733" y="1608801"/>
                </a:cubicBezTo>
                <a:close/>
                <a:moveTo>
                  <a:pt x="521015" y="1600564"/>
                </a:moveTo>
                <a:cubicBezTo>
                  <a:pt x="532844" y="1600564"/>
                  <a:pt x="542433" y="1610153"/>
                  <a:pt x="542433" y="1621983"/>
                </a:cubicBezTo>
                <a:cubicBezTo>
                  <a:pt x="542433" y="1633812"/>
                  <a:pt x="532844" y="1643401"/>
                  <a:pt x="521015" y="1643401"/>
                </a:cubicBezTo>
                <a:cubicBezTo>
                  <a:pt x="509183" y="1643401"/>
                  <a:pt x="499595" y="1633812"/>
                  <a:pt x="499595" y="1621983"/>
                </a:cubicBezTo>
                <a:cubicBezTo>
                  <a:pt x="499595" y="1610153"/>
                  <a:pt x="509183" y="1600564"/>
                  <a:pt x="521015" y="1600564"/>
                </a:cubicBezTo>
                <a:close/>
                <a:moveTo>
                  <a:pt x="2895835" y="1598283"/>
                </a:moveTo>
                <a:lnTo>
                  <a:pt x="2887867" y="1610101"/>
                </a:lnTo>
                <a:lnTo>
                  <a:pt x="2897027" y="1608252"/>
                </a:lnTo>
                <a:lnTo>
                  <a:pt x="2903428" y="1609545"/>
                </a:lnTo>
                <a:close/>
                <a:moveTo>
                  <a:pt x="3046937" y="1597640"/>
                </a:moveTo>
                <a:lnTo>
                  <a:pt x="3038911" y="1609545"/>
                </a:lnTo>
                <a:lnTo>
                  <a:pt x="3045313" y="1608252"/>
                </a:lnTo>
                <a:lnTo>
                  <a:pt x="3055475" y="1610304"/>
                </a:lnTo>
                <a:close/>
                <a:moveTo>
                  <a:pt x="669299" y="1591227"/>
                </a:moveTo>
                <a:cubicBezTo>
                  <a:pt x="686291" y="1591227"/>
                  <a:pt x="700060" y="1604996"/>
                  <a:pt x="700060" y="1621983"/>
                </a:cubicBezTo>
                <a:cubicBezTo>
                  <a:pt x="700060" y="1638969"/>
                  <a:pt x="686291" y="1652738"/>
                  <a:pt x="669299" y="1652738"/>
                </a:cubicBezTo>
                <a:cubicBezTo>
                  <a:pt x="652312" y="1652738"/>
                  <a:pt x="638544" y="1638969"/>
                  <a:pt x="638544" y="1621983"/>
                </a:cubicBezTo>
                <a:cubicBezTo>
                  <a:pt x="638544" y="1604996"/>
                  <a:pt x="652312" y="1591227"/>
                  <a:pt x="669299" y="1591227"/>
                </a:cubicBezTo>
                <a:close/>
                <a:moveTo>
                  <a:pt x="2745611" y="1581279"/>
                </a:moveTo>
                <a:lnTo>
                  <a:pt x="2743084" y="1593795"/>
                </a:lnTo>
                <a:lnTo>
                  <a:pt x="2720805" y="1620849"/>
                </a:lnTo>
                <a:lnTo>
                  <a:pt x="2729627" y="1619068"/>
                </a:lnTo>
                <a:lnTo>
                  <a:pt x="2733247" y="1610331"/>
                </a:lnTo>
                <a:cubicBezTo>
                  <a:pt x="2736229" y="1607349"/>
                  <a:pt x="2740348" y="1605505"/>
                  <a:pt x="2744898" y="1605505"/>
                </a:cubicBezTo>
                <a:cubicBezTo>
                  <a:pt x="2749447" y="1605505"/>
                  <a:pt x="2753566" y="1607349"/>
                  <a:pt x="2756548" y="1610331"/>
                </a:cubicBezTo>
                <a:lnTo>
                  <a:pt x="2759465" y="1617374"/>
                </a:lnTo>
                <a:lnTo>
                  <a:pt x="2767225" y="1618941"/>
                </a:lnTo>
                <a:lnTo>
                  <a:pt x="2748664" y="1596402"/>
                </a:lnTo>
                <a:close/>
                <a:moveTo>
                  <a:pt x="817403" y="1580792"/>
                </a:moveTo>
                <a:cubicBezTo>
                  <a:pt x="840152" y="1580792"/>
                  <a:pt x="858594" y="1599234"/>
                  <a:pt x="858594" y="1621982"/>
                </a:cubicBezTo>
                <a:cubicBezTo>
                  <a:pt x="858594" y="1644731"/>
                  <a:pt x="840152" y="1663172"/>
                  <a:pt x="817403" y="1663172"/>
                </a:cubicBezTo>
                <a:cubicBezTo>
                  <a:pt x="794656" y="1663172"/>
                  <a:pt x="776214" y="1644731"/>
                  <a:pt x="776214" y="1621982"/>
                </a:cubicBezTo>
                <a:cubicBezTo>
                  <a:pt x="776214" y="1599234"/>
                  <a:pt x="794656" y="1580792"/>
                  <a:pt x="817403" y="1580792"/>
                </a:cubicBezTo>
                <a:close/>
                <a:moveTo>
                  <a:pt x="1640011" y="1577174"/>
                </a:moveTo>
                <a:lnTo>
                  <a:pt x="1632969" y="1578596"/>
                </a:lnTo>
                <a:lnTo>
                  <a:pt x="1627682" y="1577529"/>
                </a:lnTo>
                <a:lnTo>
                  <a:pt x="1633727" y="1586496"/>
                </a:lnTo>
                <a:close/>
                <a:moveTo>
                  <a:pt x="1474880" y="1576617"/>
                </a:moveTo>
                <a:lnTo>
                  <a:pt x="1482734" y="1588262"/>
                </a:lnTo>
                <a:lnTo>
                  <a:pt x="1489967" y="1577529"/>
                </a:lnTo>
                <a:lnTo>
                  <a:pt x="1484682" y="1578596"/>
                </a:lnTo>
                <a:close/>
                <a:moveTo>
                  <a:pt x="2300225" y="1576399"/>
                </a:moveTo>
                <a:cubicBezTo>
                  <a:pt x="2325401" y="1576399"/>
                  <a:pt x="2345808" y="1596807"/>
                  <a:pt x="2345808" y="1621983"/>
                </a:cubicBezTo>
                <a:cubicBezTo>
                  <a:pt x="2345808" y="1634571"/>
                  <a:pt x="2340706" y="1645967"/>
                  <a:pt x="2332457" y="1654216"/>
                </a:cubicBezTo>
                <a:lnTo>
                  <a:pt x="2324888" y="1659320"/>
                </a:lnTo>
                <a:lnTo>
                  <a:pt x="2326658" y="1659677"/>
                </a:lnTo>
                <a:cubicBezTo>
                  <a:pt x="2347487" y="1668487"/>
                  <a:pt x="2362101" y="1689111"/>
                  <a:pt x="2362101" y="1713149"/>
                </a:cubicBezTo>
                <a:cubicBezTo>
                  <a:pt x="2362101" y="1745200"/>
                  <a:pt x="2336120" y="1771183"/>
                  <a:pt x="2304069" y="1771183"/>
                </a:cubicBezTo>
                <a:cubicBezTo>
                  <a:pt x="2272018" y="1771183"/>
                  <a:pt x="2246037" y="1745200"/>
                  <a:pt x="2246037" y="1713149"/>
                </a:cubicBezTo>
                <a:cubicBezTo>
                  <a:pt x="2246037" y="1697124"/>
                  <a:pt x="2252532" y="1682616"/>
                  <a:pt x="2263034" y="1672114"/>
                </a:cubicBezTo>
                <a:lnTo>
                  <a:pt x="2278786" y="1661494"/>
                </a:lnTo>
                <a:lnTo>
                  <a:pt x="2267993" y="1654216"/>
                </a:lnTo>
                <a:cubicBezTo>
                  <a:pt x="2259744" y="1645967"/>
                  <a:pt x="2254641" y="1634571"/>
                  <a:pt x="2254641" y="1621983"/>
                </a:cubicBezTo>
                <a:cubicBezTo>
                  <a:pt x="2254641" y="1596809"/>
                  <a:pt x="2275049" y="1576399"/>
                  <a:pt x="2300225" y="1576399"/>
                </a:cubicBezTo>
                <a:close/>
                <a:moveTo>
                  <a:pt x="3197076" y="1575928"/>
                </a:moveTo>
                <a:lnTo>
                  <a:pt x="3193000" y="1596116"/>
                </a:lnTo>
                <a:lnTo>
                  <a:pt x="3177997" y="1617260"/>
                </a:lnTo>
                <a:lnTo>
                  <a:pt x="3193597" y="1614110"/>
                </a:lnTo>
                <a:lnTo>
                  <a:pt x="3222448" y="1619935"/>
                </a:lnTo>
                <a:lnTo>
                  <a:pt x="3200605" y="1593409"/>
                </a:lnTo>
                <a:close/>
                <a:moveTo>
                  <a:pt x="1800409" y="1569780"/>
                </a:moveTo>
                <a:lnTo>
                  <a:pt x="1798115" y="1570243"/>
                </a:lnTo>
                <a:lnTo>
                  <a:pt x="1795816" y="1575790"/>
                </a:lnTo>
                <a:cubicBezTo>
                  <a:pt x="1793067" y="1578540"/>
                  <a:pt x="1789268" y="1580240"/>
                  <a:pt x="1785072" y="1580240"/>
                </a:cubicBezTo>
                <a:cubicBezTo>
                  <a:pt x="1780877" y="1580240"/>
                  <a:pt x="1777078" y="1578540"/>
                  <a:pt x="1774328" y="1575790"/>
                </a:cubicBezTo>
                <a:lnTo>
                  <a:pt x="1772732" y="1571937"/>
                </a:lnTo>
                <a:lnTo>
                  <a:pt x="1770325" y="1571451"/>
                </a:lnTo>
                <a:lnTo>
                  <a:pt x="1782822" y="1589987"/>
                </a:lnTo>
                <a:lnTo>
                  <a:pt x="1784248" y="1597050"/>
                </a:lnTo>
                <a:lnTo>
                  <a:pt x="1785199" y="1592339"/>
                </a:lnTo>
                <a:close/>
                <a:moveTo>
                  <a:pt x="1308152" y="1566669"/>
                </a:moveTo>
                <a:lnTo>
                  <a:pt x="1313775" y="1570461"/>
                </a:lnTo>
                <a:cubicBezTo>
                  <a:pt x="1320369" y="1577053"/>
                  <a:pt x="1325704" y="1584903"/>
                  <a:pt x="1329393" y="1593620"/>
                </a:cubicBezTo>
                <a:lnTo>
                  <a:pt x="1332738" y="1610194"/>
                </a:lnTo>
                <a:lnTo>
                  <a:pt x="1336658" y="1590769"/>
                </a:lnTo>
                <a:lnTo>
                  <a:pt x="1351057" y="1569413"/>
                </a:lnTo>
                <a:lnTo>
                  <a:pt x="1336400" y="1572372"/>
                </a:lnTo>
                <a:close/>
                <a:moveTo>
                  <a:pt x="2151939" y="1565230"/>
                </a:moveTo>
                <a:cubicBezTo>
                  <a:pt x="2183283" y="1565230"/>
                  <a:pt x="2208691" y="1590639"/>
                  <a:pt x="2208691" y="1621980"/>
                </a:cubicBezTo>
                <a:cubicBezTo>
                  <a:pt x="2208691" y="1637652"/>
                  <a:pt x="2202339" y="1651840"/>
                  <a:pt x="2192069" y="1662110"/>
                </a:cubicBezTo>
                <a:lnTo>
                  <a:pt x="2175453" y="1673313"/>
                </a:lnTo>
                <a:lnTo>
                  <a:pt x="2187499" y="1681435"/>
                </a:lnTo>
                <a:cubicBezTo>
                  <a:pt x="2195616" y="1689551"/>
                  <a:pt x="2200635" y="1700764"/>
                  <a:pt x="2200635" y="1713149"/>
                </a:cubicBezTo>
                <a:cubicBezTo>
                  <a:pt x="2200635" y="1737921"/>
                  <a:pt x="2180556" y="1758002"/>
                  <a:pt x="2155784" y="1758002"/>
                </a:cubicBezTo>
                <a:cubicBezTo>
                  <a:pt x="2131014" y="1758002"/>
                  <a:pt x="2110933" y="1737919"/>
                  <a:pt x="2110933" y="1713149"/>
                </a:cubicBezTo>
                <a:cubicBezTo>
                  <a:pt x="2110933" y="1700764"/>
                  <a:pt x="2115953" y="1689551"/>
                  <a:pt x="2124070" y="1681435"/>
                </a:cubicBezTo>
                <a:lnTo>
                  <a:pt x="2133577" y="1675025"/>
                </a:lnTo>
                <a:lnTo>
                  <a:pt x="2129850" y="1674272"/>
                </a:lnTo>
                <a:cubicBezTo>
                  <a:pt x="2109481" y="1665657"/>
                  <a:pt x="2095189" y="1645488"/>
                  <a:pt x="2095189" y="1621980"/>
                </a:cubicBezTo>
                <a:cubicBezTo>
                  <a:pt x="2095189" y="1590639"/>
                  <a:pt x="2120598" y="1565230"/>
                  <a:pt x="2151939" y="1565230"/>
                </a:cubicBezTo>
                <a:close/>
                <a:moveTo>
                  <a:pt x="4454020" y="1562668"/>
                </a:moveTo>
                <a:cubicBezTo>
                  <a:pt x="4455334" y="1562668"/>
                  <a:pt x="4456401" y="1563733"/>
                  <a:pt x="4456401" y="1565048"/>
                </a:cubicBezTo>
                <a:cubicBezTo>
                  <a:pt x="4456401" y="1566362"/>
                  <a:pt x="4455334" y="1567429"/>
                  <a:pt x="4454020" y="1567429"/>
                </a:cubicBezTo>
                <a:cubicBezTo>
                  <a:pt x="4452705" y="1567429"/>
                  <a:pt x="4451640" y="1566362"/>
                  <a:pt x="4451640" y="1565048"/>
                </a:cubicBezTo>
                <a:cubicBezTo>
                  <a:pt x="4451640" y="1563733"/>
                  <a:pt x="4452705" y="1562668"/>
                  <a:pt x="4454020" y="1562668"/>
                </a:cubicBezTo>
                <a:close/>
                <a:moveTo>
                  <a:pt x="4305735" y="1557907"/>
                </a:moveTo>
                <a:cubicBezTo>
                  <a:pt x="4309577" y="1557907"/>
                  <a:pt x="4312692" y="1561021"/>
                  <a:pt x="4312692" y="1564865"/>
                </a:cubicBezTo>
                <a:cubicBezTo>
                  <a:pt x="4312692" y="1568707"/>
                  <a:pt x="4309577" y="1571820"/>
                  <a:pt x="4305735" y="1571820"/>
                </a:cubicBezTo>
                <a:cubicBezTo>
                  <a:pt x="4301893" y="1571820"/>
                  <a:pt x="4298779" y="1568707"/>
                  <a:pt x="4298779" y="1564865"/>
                </a:cubicBezTo>
                <a:cubicBezTo>
                  <a:pt x="4298779" y="1561021"/>
                  <a:pt x="4301893" y="1557907"/>
                  <a:pt x="4305735" y="1557907"/>
                </a:cubicBezTo>
                <a:close/>
                <a:moveTo>
                  <a:pt x="2003655" y="1554978"/>
                </a:moveTo>
                <a:cubicBezTo>
                  <a:pt x="2022158" y="1554978"/>
                  <a:pt x="2038909" y="1562478"/>
                  <a:pt x="2051034" y="1574603"/>
                </a:cubicBezTo>
                <a:lnTo>
                  <a:pt x="2053321" y="1577995"/>
                </a:lnTo>
                <a:lnTo>
                  <a:pt x="2057824" y="1588866"/>
                </a:lnTo>
                <a:lnTo>
                  <a:pt x="2061746" y="1590490"/>
                </a:lnTo>
                <a:lnTo>
                  <a:pt x="2065394" y="1595900"/>
                </a:lnTo>
                <a:cubicBezTo>
                  <a:pt x="2068784" y="1603916"/>
                  <a:pt x="2070659" y="1612729"/>
                  <a:pt x="2070659" y="1621980"/>
                </a:cubicBezTo>
                <a:cubicBezTo>
                  <a:pt x="2070659" y="1649734"/>
                  <a:pt x="2053785" y="1673547"/>
                  <a:pt x="2029736" y="1683719"/>
                </a:cubicBezTo>
                <a:lnTo>
                  <a:pt x="2020503" y="1685583"/>
                </a:lnTo>
                <a:lnTo>
                  <a:pt x="2030802" y="1689849"/>
                </a:lnTo>
                <a:cubicBezTo>
                  <a:pt x="2036765" y="1695812"/>
                  <a:pt x="2040453" y="1704050"/>
                  <a:pt x="2040453" y="1713149"/>
                </a:cubicBezTo>
                <a:cubicBezTo>
                  <a:pt x="2040453" y="1731348"/>
                  <a:pt x="2025700" y="1746101"/>
                  <a:pt x="2007501" y="1746101"/>
                </a:cubicBezTo>
                <a:cubicBezTo>
                  <a:pt x="1989301" y="1746101"/>
                  <a:pt x="1974548" y="1731348"/>
                  <a:pt x="1974548" y="1713149"/>
                </a:cubicBezTo>
                <a:cubicBezTo>
                  <a:pt x="1974548" y="1704050"/>
                  <a:pt x="1978236" y="1695812"/>
                  <a:pt x="1984200" y="1689849"/>
                </a:cubicBezTo>
                <a:lnTo>
                  <a:pt x="1991978" y="1686627"/>
                </a:lnTo>
                <a:lnTo>
                  <a:pt x="1977575" y="1683719"/>
                </a:lnTo>
                <a:cubicBezTo>
                  <a:pt x="1953527" y="1673547"/>
                  <a:pt x="1936653" y="1649734"/>
                  <a:pt x="1936653" y="1621980"/>
                </a:cubicBezTo>
                <a:cubicBezTo>
                  <a:pt x="1936653" y="1584976"/>
                  <a:pt x="1966651" y="1554978"/>
                  <a:pt x="2003655" y="1554978"/>
                </a:cubicBezTo>
                <a:close/>
                <a:moveTo>
                  <a:pt x="4157451" y="1551134"/>
                </a:moveTo>
                <a:cubicBezTo>
                  <a:pt x="4165135" y="1551134"/>
                  <a:pt x="4171364" y="1557363"/>
                  <a:pt x="4171364" y="1565047"/>
                </a:cubicBezTo>
                <a:cubicBezTo>
                  <a:pt x="4171364" y="1572731"/>
                  <a:pt x="4165135" y="1578960"/>
                  <a:pt x="4157451" y="1578960"/>
                </a:cubicBezTo>
                <a:cubicBezTo>
                  <a:pt x="4149767" y="1578960"/>
                  <a:pt x="4143538" y="1572731"/>
                  <a:pt x="4143538" y="1565047"/>
                </a:cubicBezTo>
                <a:cubicBezTo>
                  <a:pt x="4143538" y="1557363"/>
                  <a:pt x="4149767" y="1551134"/>
                  <a:pt x="4157451" y="1551134"/>
                </a:cubicBezTo>
                <a:close/>
                <a:moveTo>
                  <a:pt x="4009165" y="1542897"/>
                </a:moveTo>
                <a:cubicBezTo>
                  <a:pt x="4021398" y="1542897"/>
                  <a:pt x="4031317" y="1552814"/>
                  <a:pt x="4031317" y="1565048"/>
                </a:cubicBezTo>
                <a:cubicBezTo>
                  <a:pt x="4031317" y="1577281"/>
                  <a:pt x="4021400" y="1587200"/>
                  <a:pt x="4009165" y="1587200"/>
                </a:cubicBezTo>
                <a:cubicBezTo>
                  <a:pt x="3996932" y="1587200"/>
                  <a:pt x="3987014" y="1577283"/>
                  <a:pt x="3987014" y="1565048"/>
                </a:cubicBezTo>
                <a:cubicBezTo>
                  <a:pt x="3987014" y="1552814"/>
                  <a:pt x="3996932" y="1542897"/>
                  <a:pt x="4009165" y="1542897"/>
                </a:cubicBezTo>
                <a:close/>
                <a:moveTo>
                  <a:pt x="1406857" y="1542453"/>
                </a:moveTo>
                <a:lnTo>
                  <a:pt x="1406787" y="1542555"/>
                </a:lnTo>
                <a:lnTo>
                  <a:pt x="1406908" y="1542531"/>
                </a:lnTo>
                <a:close/>
                <a:moveTo>
                  <a:pt x="1862739" y="1528309"/>
                </a:moveTo>
                <a:lnTo>
                  <a:pt x="1851906" y="1544376"/>
                </a:lnTo>
                <a:lnTo>
                  <a:pt x="1847355" y="1547444"/>
                </a:lnTo>
                <a:lnTo>
                  <a:pt x="1855371" y="1545826"/>
                </a:lnTo>
                <a:cubicBezTo>
                  <a:pt x="1876401" y="1545826"/>
                  <a:pt x="1895440" y="1554350"/>
                  <a:pt x="1909222" y="1568132"/>
                </a:cubicBezTo>
                <a:lnTo>
                  <a:pt x="1913409" y="1574342"/>
                </a:lnTo>
                <a:lnTo>
                  <a:pt x="1909559" y="1565048"/>
                </a:lnTo>
                <a:lnTo>
                  <a:pt x="1912569" y="1557783"/>
                </a:lnTo>
                <a:lnTo>
                  <a:pt x="1895452" y="1554328"/>
                </a:lnTo>
                <a:cubicBezTo>
                  <a:pt x="1884983" y="1549900"/>
                  <a:pt x="1875555" y="1543492"/>
                  <a:pt x="1867637" y="1535574"/>
                </a:cubicBezTo>
                <a:close/>
                <a:moveTo>
                  <a:pt x="3564311" y="1511959"/>
                </a:moveTo>
                <a:cubicBezTo>
                  <a:pt x="3593630" y="1511959"/>
                  <a:pt x="3617399" y="1535728"/>
                  <a:pt x="3617399" y="1565048"/>
                </a:cubicBezTo>
                <a:cubicBezTo>
                  <a:pt x="3617399" y="1594369"/>
                  <a:pt x="3593630" y="1618138"/>
                  <a:pt x="3564311" y="1618138"/>
                </a:cubicBezTo>
                <a:cubicBezTo>
                  <a:pt x="3534989" y="1618138"/>
                  <a:pt x="3511220" y="1594369"/>
                  <a:pt x="3511220" y="1565048"/>
                </a:cubicBezTo>
                <a:cubicBezTo>
                  <a:pt x="3511220" y="1535728"/>
                  <a:pt x="3534989" y="1511959"/>
                  <a:pt x="3564311" y="1511959"/>
                </a:cubicBezTo>
                <a:close/>
                <a:moveTo>
                  <a:pt x="3416025" y="1501707"/>
                </a:moveTo>
                <a:cubicBezTo>
                  <a:pt x="3451008" y="1501707"/>
                  <a:pt x="3479367" y="1530066"/>
                  <a:pt x="3479367" y="1565048"/>
                </a:cubicBezTo>
                <a:cubicBezTo>
                  <a:pt x="3479367" y="1600031"/>
                  <a:pt x="3451008" y="1628390"/>
                  <a:pt x="3416025" y="1628390"/>
                </a:cubicBezTo>
                <a:cubicBezTo>
                  <a:pt x="3381043" y="1628390"/>
                  <a:pt x="3352684" y="1600031"/>
                  <a:pt x="3352684" y="1565048"/>
                </a:cubicBezTo>
                <a:cubicBezTo>
                  <a:pt x="3352684" y="1530066"/>
                  <a:pt x="3381043" y="1501707"/>
                  <a:pt x="3416025" y="1501707"/>
                </a:cubicBezTo>
                <a:close/>
                <a:moveTo>
                  <a:pt x="2015" y="1471684"/>
                </a:moveTo>
                <a:cubicBezTo>
                  <a:pt x="3126" y="1471684"/>
                  <a:pt x="4029" y="1472586"/>
                  <a:pt x="4029" y="1473699"/>
                </a:cubicBezTo>
                <a:cubicBezTo>
                  <a:pt x="4029" y="1474810"/>
                  <a:pt x="3126" y="1475713"/>
                  <a:pt x="2015" y="1475713"/>
                </a:cubicBezTo>
                <a:cubicBezTo>
                  <a:pt x="902" y="1475713"/>
                  <a:pt x="0" y="1474810"/>
                  <a:pt x="0" y="1473699"/>
                </a:cubicBezTo>
                <a:cubicBezTo>
                  <a:pt x="0" y="1472586"/>
                  <a:pt x="902" y="1471684"/>
                  <a:pt x="2015" y="1471684"/>
                </a:cubicBezTo>
                <a:close/>
                <a:moveTo>
                  <a:pt x="3115611" y="1471317"/>
                </a:moveTo>
                <a:cubicBezTo>
                  <a:pt x="3116925" y="1471317"/>
                  <a:pt x="3117992" y="1472382"/>
                  <a:pt x="3117992" y="1473697"/>
                </a:cubicBezTo>
                <a:cubicBezTo>
                  <a:pt x="3117992" y="1475011"/>
                  <a:pt x="3116925" y="1476078"/>
                  <a:pt x="3115611" y="1476078"/>
                </a:cubicBezTo>
                <a:cubicBezTo>
                  <a:pt x="3114296" y="1476078"/>
                  <a:pt x="3113231" y="1475011"/>
                  <a:pt x="3113231" y="1473697"/>
                </a:cubicBezTo>
                <a:cubicBezTo>
                  <a:pt x="3113231" y="1472382"/>
                  <a:pt x="3114296" y="1471317"/>
                  <a:pt x="3115611" y="1471317"/>
                </a:cubicBezTo>
                <a:close/>
                <a:moveTo>
                  <a:pt x="150309" y="1466741"/>
                </a:moveTo>
                <a:cubicBezTo>
                  <a:pt x="154149" y="1466741"/>
                  <a:pt x="157264" y="1469857"/>
                  <a:pt x="157264" y="1473699"/>
                </a:cubicBezTo>
                <a:cubicBezTo>
                  <a:pt x="157264" y="1477541"/>
                  <a:pt x="154149" y="1480654"/>
                  <a:pt x="150309" y="1480654"/>
                </a:cubicBezTo>
                <a:cubicBezTo>
                  <a:pt x="146465" y="1480654"/>
                  <a:pt x="143342" y="1477541"/>
                  <a:pt x="143342" y="1473699"/>
                </a:cubicBezTo>
                <a:cubicBezTo>
                  <a:pt x="143342" y="1469857"/>
                  <a:pt x="146465" y="1466741"/>
                  <a:pt x="150309" y="1466741"/>
                </a:cubicBezTo>
                <a:close/>
                <a:moveTo>
                  <a:pt x="2967325" y="1466373"/>
                </a:moveTo>
                <a:cubicBezTo>
                  <a:pt x="2971368" y="1466373"/>
                  <a:pt x="2974647" y="1469652"/>
                  <a:pt x="2974647" y="1473696"/>
                </a:cubicBezTo>
                <a:cubicBezTo>
                  <a:pt x="2974647" y="1477739"/>
                  <a:pt x="2971368" y="1481018"/>
                  <a:pt x="2967325" y="1481018"/>
                </a:cubicBezTo>
                <a:cubicBezTo>
                  <a:pt x="2963281" y="1481018"/>
                  <a:pt x="2960002" y="1477739"/>
                  <a:pt x="2960002" y="1473696"/>
                </a:cubicBezTo>
                <a:cubicBezTo>
                  <a:pt x="2960002" y="1469652"/>
                  <a:pt x="2963281" y="1466373"/>
                  <a:pt x="2967325" y="1466373"/>
                </a:cubicBezTo>
                <a:close/>
                <a:moveTo>
                  <a:pt x="298596" y="1459783"/>
                </a:moveTo>
                <a:cubicBezTo>
                  <a:pt x="306279" y="1459783"/>
                  <a:pt x="312508" y="1466012"/>
                  <a:pt x="312508" y="1473696"/>
                </a:cubicBezTo>
                <a:cubicBezTo>
                  <a:pt x="312508" y="1481380"/>
                  <a:pt x="306279" y="1487609"/>
                  <a:pt x="298596" y="1487609"/>
                </a:cubicBezTo>
                <a:cubicBezTo>
                  <a:pt x="290911" y="1487609"/>
                  <a:pt x="284682" y="1481380"/>
                  <a:pt x="284682" y="1473696"/>
                </a:cubicBezTo>
                <a:cubicBezTo>
                  <a:pt x="284682" y="1466012"/>
                  <a:pt x="290911" y="1459783"/>
                  <a:pt x="298596" y="1459783"/>
                </a:cubicBezTo>
                <a:close/>
                <a:moveTo>
                  <a:pt x="446876" y="1450631"/>
                </a:moveTo>
                <a:cubicBezTo>
                  <a:pt x="459614" y="1450631"/>
                  <a:pt x="469942" y="1460958"/>
                  <a:pt x="469942" y="1473699"/>
                </a:cubicBezTo>
                <a:cubicBezTo>
                  <a:pt x="469942" y="1486437"/>
                  <a:pt x="459614" y="1496764"/>
                  <a:pt x="446876" y="1496764"/>
                </a:cubicBezTo>
                <a:cubicBezTo>
                  <a:pt x="434136" y="1496764"/>
                  <a:pt x="423810" y="1486437"/>
                  <a:pt x="423810" y="1473699"/>
                </a:cubicBezTo>
                <a:cubicBezTo>
                  <a:pt x="423810" y="1460958"/>
                  <a:pt x="434136" y="1450631"/>
                  <a:pt x="446876" y="1450631"/>
                </a:cubicBezTo>
                <a:close/>
                <a:moveTo>
                  <a:pt x="595158" y="1440379"/>
                </a:moveTo>
                <a:cubicBezTo>
                  <a:pt x="613560" y="1440379"/>
                  <a:pt x="628476" y="1455296"/>
                  <a:pt x="628476" y="1473699"/>
                </a:cubicBezTo>
                <a:cubicBezTo>
                  <a:pt x="628476" y="1492100"/>
                  <a:pt x="613560" y="1507016"/>
                  <a:pt x="595158" y="1507016"/>
                </a:cubicBezTo>
                <a:cubicBezTo>
                  <a:pt x="576755" y="1507016"/>
                  <a:pt x="561839" y="1492100"/>
                  <a:pt x="561839" y="1473699"/>
                </a:cubicBezTo>
                <a:cubicBezTo>
                  <a:pt x="561839" y="1455296"/>
                  <a:pt x="576755" y="1440379"/>
                  <a:pt x="595158" y="1440379"/>
                </a:cubicBezTo>
                <a:close/>
                <a:moveTo>
                  <a:pt x="2522653" y="1439097"/>
                </a:moveTo>
                <a:cubicBezTo>
                  <a:pt x="2541763" y="1439097"/>
                  <a:pt x="2557254" y="1454588"/>
                  <a:pt x="2557254" y="1473697"/>
                </a:cubicBezTo>
                <a:cubicBezTo>
                  <a:pt x="2557254" y="1483252"/>
                  <a:pt x="2553381" y="1491902"/>
                  <a:pt x="2547120" y="1498164"/>
                </a:cubicBezTo>
                <a:lnTo>
                  <a:pt x="2537880" y="1501991"/>
                </a:lnTo>
                <a:lnTo>
                  <a:pt x="2551937" y="1504829"/>
                </a:lnTo>
                <a:cubicBezTo>
                  <a:pt x="2575394" y="1514750"/>
                  <a:pt x="2591854" y="1537977"/>
                  <a:pt x="2591854" y="1565048"/>
                </a:cubicBezTo>
                <a:cubicBezTo>
                  <a:pt x="2591854" y="1601143"/>
                  <a:pt x="2562592" y="1630405"/>
                  <a:pt x="2526497" y="1630405"/>
                </a:cubicBezTo>
                <a:cubicBezTo>
                  <a:pt x="2508450" y="1630405"/>
                  <a:pt x="2492111" y="1623090"/>
                  <a:pt x="2480284" y="1611262"/>
                </a:cubicBezTo>
                <a:lnTo>
                  <a:pt x="2477048" y="1606463"/>
                </a:lnTo>
                <a:lnTo>
                  <a:pt x="2473235" y="1597257"/>
                </a:lnTo>
                <a:lnTo>
                  <a:pt x="2469915" y="1595882"/>
                </a:lnTo>
                <a:lnTo>
                  <a:pt x="2466278" y="1590488"/>
                </a:lnTo>
                <a:cubicBezTo>
                  <a:pt x="2462971" y="1582669"/>
                  <a:pt x="2461142" y="1574072"/>
                  <a:pt x="2461142" y="1565048"/>
                </a:cubicBezTo>
                <a:cubicBezTo>
                  <a:pt x="2461142" y="1537977"/>
                  <a:pt x="2477601" y="1514750"/>
                  <a:pt x="2501058" y="1504829"/>
                </a:cubicBezTo>
                <a:lnTo>
                  <a:pt x="2509946" y="1503035"/>
                </a:lnTo>
                <a:lnTo>
                  <a:pt x="2498187" y="1498164"/>
                </a:lnTo>
                <a:cubicBezTo>
                  <a:pt x="2491926" y="1491902"/>
                  <a:pt x="2488053" y="1483252"/>
                  <a:pt x="2488053" y="1473697"/>
                </a:cubicBezTo>
                <a:cubicBezTo>
                  <a:pt x="2488053" y="1454588"/>
                  <a:pt x="2503544" y="1439097"/>
                  <a:pt x="2522653" y="1439097"/>
                </a:cubicBezTo>
                <a:close/>
                <a:moveTo>
                  <a:pt x="743264" y="1428480"/>
                </a:moveTo>
                <a:cubicBezTo>
                  <a:pt x="768236" y="1428480"/>
                  <a:pt x="788480" y="1448724"/>
                  <a:pt x="788480" y="1473699"/>
                </a:cubicBezTo>
                <a:cubicBezTo>
                  <a:pt x="788480" y="1498671"/>
                  <a:pt x="768236" y="1518917"/>
                  <a:pt x="743264" y="1518917"/>
                </a:cubicBezTo>
                <a:cubicBezTo>
                  <a:pt x="718291" y="1518917"/>
                  <a:pt x="698046" y="1498671"/>
                  <a:pt x="698046" y="1473699"/>
                </a:cubicBezTo>
                <a:cubicBezTo>
                  <a:pt x="698046" y="1448724"/>
                  <a:pt x="718291" y="1428480"/>
                  <a:pt x="743264" y="1428480"/>
                </a:cubicBezTo>
                <a:close/>
                <a:moveTo>
                  <a:pt x="2374369" y="1427198"/>
                </a:moveTo>
                <a:cubicBezTo>
                  <a:pt x="2400048" y="1427198"/>
                  <a:pt x="2420867" y="1448017"/>
                  <a:pt x="2420867" y="1473699"/>
                </a:cubicBezTo>
                <a:cubicBezTo>
                  <a:pt x="2420867" y="1486538"/>
                  <a:pt x="2415662" y="1498163"/>
                  <a:pt x="2407248" y="1506578"/>
                </a:cubicBezTo>
                <a:lnTo>
                  <a:pt x="2396713" y="1513680"/>
                </a:lnTo>
                <a:lnTo>
                  <a:pt x="2399662" y="1514275"/>
                </a:lnTo>
                <a:cubicBezTo>
                  <a:pt x="2419439" y="1522641"/>
                  <a:pt x="2433316" y="1542224"/>
                  <a:pt x="2433316" y="1565048"/>
                </a:cubicBezTo>
                <a:cubicBezTo>
                  <a:pt x="2433316" y="1595481"/>
                  <a:pt x="2408646" y="1620151"/>
                  <a:pt x="2378213" y="1620151"/>
                </a:cubicBezTo>
                <a:cubicBezTo>
                  <a:pt x="2347781" y="1620151"/>
                  <a:pt x="2323110" y="1595481"/>
                  <a:pt x="2323110" y="1565048"/>
                </a:cubicBezTo>
                <a:cubicBezTo>
                  <a:pt x="2323110" y="1549832"/>
                  <a:pt x="2329278" y="1536056"/>
                  <a:pt x="2339249" y="1526084"/>
                </a:cubicBezTo>
                <a:lnTo>
                  <a:pt x="2354835" y="1515576"/>
                </a:lnTo>
                <a:lnTo>
                  <a:pt x="2341488" y="1506578"/>
                </a:lnTo>
                <a:cubicBezTo>
                  <a:pt x="2333073" y="1498163"/>
                  <a:pt x="2327868" y="1486538"/>
                  <a:pt x="2327868" y="1473699"/>
                </a:cubicBezTo>
                <a:cubicBezTo>
                  <a:pt x="2327868" y="1448017"/>
                  <a:pt x="2348687" y="1427198"/>
                  <a:pt x="2374369" y="1427198"/>
                </a:cubicBezTo>
                <a:close/>
                <a:moveTo>
                  <a:pt x="2022490" y="1426507"/>
                </a:moveTo>
                <a:lnTo>
                  <a:pt x="2017191" y="1427577"/>
                </a:lnTo>
                <a:lnTo>
                  <a:pt x="2007499" y="1431592"/>
                </a:lnTo>
                <a:lnTo>
                  <a:pt x="2004159" y="1430208"/>
                </a:lnTo>
                <a:lnTo>
                  <a:pt x="2003832" y="1430274"/>
                </a:lnTo>
                <a:lnTo>
                  <a:pt x="2010144" y="1439636"/>
                </a:lnTo>
                <a:lnTo>
                  <a:pt x="2010949" y="1443626"/>
                </a:lnTo>
                <a:close/>
                <a:moveTo>
                  <a:pt x="4527978" y="1415114"/>
                </a:moveTo>
                <a:cubicBezTo>
                  <a:pt x="4528889" y="1415114"/>
                  <a:pt x="4529627" y="1415852"/>
                  <a:pt x="4529627" y="1416761"/>
                </a:cubicBezTo>
                <a:cubicBezTo>
                  <a:pt x="4529627" y="1417672"/>
                  <a:pt x="4528889" y="1418410"/>
                  <a:pt x="4527978" y="1418410"/>
                </a:cubicBezTo>
                <a:cubicBezTo>
                  <a:pt x="4527069" y="1418410"/>
                  <a:pt x="4526331" y="1417672"/>
                  <a:pt x="4526331" y="1416761"/>
                </a:cubicBezTo>
                <a:cubicBezTo>
                  <a:pt x="4526331" y="1415852"/>
                  <a:pt x="4527069" y="1415114"/>
                  <a:pt x="4527978" y="1415114"/>
                </a:cubicBezTo>
                <a:close/>
                <a:moveTo>
                  <a:pt x="1250412" y="1414373"/>
                </a:moveTo>
                <a:lnTo>
                  <a:pt x="1254995" y="1421173"/>
                </a:lnTo>
                <a:lnTo>
                  <a:pt x="1258481" y="1416002"/>
                </a:lnTo>
                <a:close/>
                <a:moveTo>
                  <a:pt x="2226084" y="1414017"/>
                </a:moveTo>
                <a:cubicBezTo>
                  <a:pt x="2259044" y="1414017"/>
                  <a:pt x="2285763" y="1440736"/>
                  <a:pt x="2285763" y="1473698"/>
                </a:cubicBezTo>
                <a:cubicBezTo>
                  <a:pt x="2285763" y="1498418"/>
                  <a:pt x="2270734" y="1519627"/>
                  <a:pt x="2249314" y="1528687"/>
                </a:cubicBezTo>
                <a:lnTo>
                  <a:pt x="2248576" y="1528836"/>
                </a:lnTo>
                <a:lnTo>
                  <a:pt x="2260994" y="1533980"/>
                </a:lnTo>
                <a:cubicBezTo>
                  <a:pt x="2268945" y="1541931"/>
                  <a:pt x="2273863" y="1552915"/>
                  <a:pt x="2273863" y="1565048"/>
                </a:cubicBezTo>
                <a:cubicBezTo>
                  <a:pt x="2273863" y="1589313"/>
                  <a:pt x="2254192" y="1608984"/>
                  <a:pt x="2229927" y="1608984"/>
                </a:cubicBezTo>
                <a:cubicBezTo>
                  <a:pt x="2205662" y="1608984"/>
                  <a:pt x="2185990" y="1589313"/>
                  <a:pt x="2185990" y="1565048"/>
                </a:cubicBezTo>
                <a:cubicBezTo>
                  <a:pt x="2185990" y="1552915"/>
                  <a:pt x="2190908" y="1541931"/>
                  <a:pt x="2198859" y="1533980"/>
                </a:cubicBezTo>
                <a:lnTo>
                  <a:pt x="2208759" y="1529879"/>
                </a:lnTo>
                <a:lnTo>
                  <a:pt x="2202853" y="1528687"/>
                </a:lnTo>
                <a:cubicBezTo>
                  <a:pt x="2181433" y="1519627"/>
                  <a:pt x="2166403" y="1498418"/>
                  <a:pt x="2166403" y="1473698"/>
                </a:cubicBezTo>
                <a:cubicBezTo>
                  <a:pt x="2166403" y="1440736"/>
                  <a:pt x="2193122" y="1414017"/>
                  <a:pt x="2226084" y="1414017"/>
                </a:cubicBezTo>
                <a:close/>
                <a:moveTo>
                  <a:pt x="4379879" y="1411088"/>
                </a:moveTo>
                <a:cubicBezTo>
                  <a:pt x="4383011" y="1411088"/>
                  <a:pt x="4385552" y="1413629"/>
                  <a:pt x="4385552" y="1416764"/>
                </a:cubicBezTo>
                <a:cubicBezTo>
                  <a:pt x="4385552" y="1419898"/>
                  <a:pt x="4383011" y="1422439"/>
                  <a:pt x="4379879" y="1422439"/>
                </a:cubicBezTo>
                <a:cubicBezTo>
                  <a:pt x="4376744" y="1422439"/>
                  <a:pt x="4374203" y="1419898"/>
                  <a:pt x="4374203" y="1416764"/>
                </a:cubicBezTo>
                <a:cubicBezTo>
                  <a:pt x="4374203" y="1413629"/>
                  <a:pt x="4376744" y="1411088"/>
                  <a:pt x="4379879" y="1411088"/>
                </a:cubicBezTo>
                <a:close/>
                <a:moveTo>
                  <a:pt x="4231593" y="1405595"/>
                </a:moveTo>
                <a:cubicBezTo>
                  <a:pt x="4237760" y="1405595"/>
                  <a:pt x="4242759" y="1410594"/>
                  <a:pt x="4242759" y="1416762"/>
                </a:cubicBezTo>
                <a:cubicBezTo>
                  <a:pt x="4242759" y="1422929"/>
                  <a:pt x="4237760" y="1427930"/>
                  <a:pt x="4231593" y="1427930"/>
                </a:cubicBezTo>
                <a:cubicBezTo>
                  <a:pt x="4225425" y="1427930"/>
                  <a:pt x="4220426" y="1422929"/>
                  <a:pt x="4220426" y="1416762"/>
                </a:cubicBezTo>
                <a:cubicBezTo>
                  <a:pt x="4220426" y="1410594"/>
                  <a:pt x="4225425" y="1405595"/>
                  <a:pt x="4231593" y="1405595"/>
                </a:cubicBezTo>
                <a:close/>
                <a:moveTo>
                  <a:pt x="4083309" y="1398639"/>
                </a:moveTo>
                <a:cubicBezTo>
                  <a:pt x="4093319" y="1398639"/>
                  <a:pt x="4101433" y="1406754"/>
                  <a:pt x="4101433" y="1416763"/>
                </a:cubicBezTo>
                <a:cubicBezTo>
                  <a:pt x="4101433" y="1426773"/>
                  <a:pt x="4093319" y="1434887"/>
                  <a:pt x="4083309" y="1434887"/>
                </a:cubicBezTo>
                <a:cubicBezTo>
                  <a:pt x="4073300" y="1434887"/>
                  <a:pt x="4065185" y="1426773"/>
                  <a:pt x="4065185" y="1416763"/>
                </a:cubicBezTo>
                <a:cubicBezTo>
                  <a:pt x="4065185" y="1406754"/>
                  <a:pt x="4073300" y="1398639"/>
                  <a:pt x="4083309" y="1398639"/>
                </a:cubicBezTo>
                <a:close/>
                <a:moveTo>
                  <a:pt x="3935023" y="1390950"/>
                </a:moveTo>
                <a:cubicBezTo>
                  <a:pt x="3949278" y="1390950"/>
                  <a:pt x="3960835" y="1402507"/>
                  <a:pt x="3960835" y="1416762"/>
                </a:cubicBezTo>
                <a:cubicBezTo>
                  <a:pt x="3960835" y="1431019"/>
                  <a:pt x="3949280" y="1442576"/>
                  <a:pt x="3935023" y="1442576"/>
                </a:cubicBezTo>
                <a:cubicBezTo>
                  <a:pt x="3920768" y="1442576"/>
                  <a:pt x="3909211" y="1431019"/>
                  <a:pt x="3909211" y="1416762"/>
                </a:cubicBezTo>
                <a:cubicBezTo>
                  <a:pt x="3909211" y="1402507"/>
                  <a:pt x="3920768" y="1390950"/>
                  <a:pt x="3935023" y="1390950"/>
                </a:cubicBezTo>
                <a:close/>
                <a:moveTo>
                  <a:pt x="3638453" y="1374474"/>
                </a:moveTo>
                <a:cubicBezTo>
                  <a:pt x="3661807" y="1374474"/>
                  <a:pt x="3680740" y="1393407"/>
                  <a:pt x="3680740" y="1416763"/>
                </a:cubicBezTo>
                <a:cubicBezTo>
                  <a:pt x="3680740" y="1440119"/>
                  <a:pt x="3661807" y="1459052"/>
                  <a:pt x="3638453" y="1459052"/>
                </a:cubicBezTo>
                <a:cubicBezTo>
                  <a:pt x="3615097" y="1459052"/>
                  <a:pt x="3596164" y="1440119"/>
                  <a:pt x="3596164" y="1416763"/>
                </a:cubicBezTo>
                <a:cubicBezTo>
                  <a:pt x="3596164" y="1393407"/>
                  <a:pt x="3615097" y="1374474"/>
                  <a:pt x="3638453" y="1374474"/>
                </a:cubicBezTo>
                <a:close/>
                <a:moveTo>
                  <a:pt x="2600459" y="1370263"/>
                </a:moveTo>
                <a:cubicBezTo>
                  <a:pt x="2626138" y="1370263"/>
                  <a:pt x="2646957" y="1391082"/>
                  <a:pt x="2646957" y="1416764"/>
                </a:cubicBezTo>
                <a:cubicBezTo>
                  <a:pt x="2646957" y="1442443"/>
                  <a:pt x="2626138" y="1463262"/>
                  <a:pt x="2600459" y="1463262"/>
                </a:cubicBezTo>
                <a:cubicBezTo>
                  <a:pt x="2574777" y="1463262"/>
                  <a:pt x="2553958" y="1442443"/>
                  <a:pt x="2553958" y="1416764"/>
                </a:cubicBezTo>
                <a:cubicBezTo>
                  <a:pt x="2553958" y="1391082"/>
                  <a:pt x="2574777" y="1370263"/>
                  <a:pt x="2600459" y="1370263"/>
                </a:cubicBezTo>
                <a:close/>
                <a:moveTo>
                  <a:pt x="3490167" y="1366602"/>
                </a:moveTo>
                <a:cubicBezTo>
                  <a:pt x="3517870" y="1366602"/>
                  <a:pt x="3540328" y="1389060"/>
                  <a:pt x="3540328" y="1416764"/>
                </a:cubicBezTo>
                <a:cubicBezTo>
                  <a:pt x="3540328" y="1444465"/>
                  <a:pt x="3517870" y="1466923"/>
                  <a:pt x="3490167" y="1466923"/>
                </a:cubicBezTo>
                <a:cubicBezTo>
                  <a:pt x="3462465" y="1466923"/>
                  <a:pt x="3440007" y="1444465"/>
                  <a:pt x="3440007" y="1416764"/>
                </a:cubicBezTo>
                <a:cubicBezTo>
                  <a:pt x="3440007" y="1389060"/>
                  <a:pt x="3462465" y="1366602"/>
                  <a:pt x="3490167" y="1366602"/>
                </a:cubicBezTo>
                <a:close/>
                <a:moveTo>
                  <a:pt x="2748742" y="1363308"/>
                </a:moveTo>
                <a:cubicBezTo>
                  <a:pt x="2778266" y="1363308"/>
                  <a:pt x="2802198" y="1387241"/>
                  <a:pt x="2802198" y="1416764"/>
                </a:cubicBezTo>
                <a:cubicBezTo>
                  <a:pt x="2802198" y="1446288"/>
                  <a:pt x="2778266" y="1470220"/>
                  <a:pt x="2748742" y="1470220"/>
                </a:cubicBezTo>
                <a:cubicBezTo>
                  <a:pt x="2719219" y="1470220"/>
                  <a:pt x="2695286" y="1446288"/>
                  <a:pt x="2695286" y="1416764"/>
                </a:cubicBezTo>
                <a:cubicBezTo>
                  <a:pt x="2695286" y="1387241"/>
                  <a:pt x="2719219" y="1363308"/>
                  <a:pt x="2748742" y="1363308"/>
                </a:cubicBezTo>
                <a:close/>
                <a:moveTo>
                  <a:pt x="1178148" y="1361059"/>
                </a:moveTo>
                <a:lnTo>
                  <a:pt x="1166659" y="1378098"/>
                </a:lnTo>
                <a:cubicBezTo>
                  <a:pt x="1153176" y="1391581"/>
                  <a:pt x="1134548" y="1399921"/>
                  <a:pt x="1113973" y="1399921"/>
                </a:cubicBezTo>
                <a:lnTo>
                  <a:pt x="1087588" y="1394594"/>
                </a:lnTo>
                <a:lnTo>
                  <a:pt x="1085282" y="1418737"/>
                </a:lnTo>
                <a:lnTo>
                  <a:pt x="1090961" y="1422566"/>
                </a:lnTo>
                <a:lnTo>
                  <a:pt x="1105126" y="1456763"/>
                </a:lnTo>
                <a:lnTo>
                  <a:pt x="1108497" y="1440062"/>
                </a:lnTo>
                <a:cubicBezTo>
                  <a:pt x="1121614" y="1409049"/>
                  <a:pt x="1152323" y="1387288"/>
                  <a:pt x="1188117" y="1387288"/>
                </a:cubicBezTo>
                <a:lnTo>
                  <a:pt x="1197045" y="1389091"/>
                </a:lnTo>
                <a:close/>
                <a:moveTo>
                  <a:pt x="3341883" y="1360926"/>
                </a:moveTo>
                <a:cubicBezTo>
                  <a:pt x="3372721" y="1360926"/>
                  <a:pt x="3397720" y="1385925"/>
                  <a:pt x="3397720" y="1416761"/>
                </a:cubicBezTo>
                <a:cubicBezTo>
                  <a:pt x="3397720" y="1447599"/>
                  <a:pt x="3372721" y="1472598"/>
                  <a:pt x="3341883" y="1472598"/>
                </a:cubicBezTo>
                <a:cubicBezTo>
                  <a:pt x="3311046" y="1472598"/>
                  <a:pt x="3286047" y="1447599"/>
                  <a:pt x="3286047" y="1416761"/>
                </a:cubicBezTo>
                <a:cubicBezTo>
                  <a:pt x="3286047" y="1385925"/>
                  <a:pt x="3311046" y="1360926"/>
                  <a:pt x="3341883" y="1360926"/>
                </a:cubicBezTo>
                <a:close/>
                <a:moveTo>
                  <a:pt x="2897028" y="1358364"/>
                </a:moveTo>
                <a:cubicBezTo>
                  <a:pt x="2929281" y="1358364"/>
                  <a:pt x="2955427" y="1384511"/>
                  <a:pt x="2955427" y="1416763"/>
                </a:cubicBezTo>
                <a:cubicBezTo>
                  <a:pt x="2955427" y="1449016"/>
                  <a:pt x="2929281" y="1475162"/>
                  <a:pt x="2897028" y="1475162"/>
                </a:cubicBezTo>
                <a:cubicBezTo>
                  <a:pt x="2864776" y="1475162"/>
                  <a:pt x="2838629" y="1449016"/>
                  <a:pt x="2838629" y="1416763"/>
                </a:cubicBezTo>
                <a:cubicBezTo>
                  <a:pt x="2838629" y="1384511"/>
                  <a:pt x="2864776" y="1358364"/>
                  <a:pt x="2897028" y="1358364"/>
                </a:cubicBezTo>
                <a:close/>
                <a:moveTo>
                  <a:pt x="3193598" y="1357082"/>
                </a:moveTo>
                <a:cubicBezTo>
                  <a:pt x="3226558" y="1357082"/>
                  <a:pt x="3253277" y="1383801"/>
                  <a:pt x="3253277" y="1416763"/>
                </a:cubicBezTo>
                <a:cubicBezTo>
                  <a:pt x="3253277" y="1449723"/>
                  <a:pt x="3226558" y="1476442"/>
                  <a:pt x="3193598" y="1476442"/>
                </a:cubicBezTo>
                <a:cubicBezTo>
                  <a:pt x="3160636" y="1476442"/>
                  <a:pt x="3133917" y="1449723"/>
                  <a:pt x="3133917" y="1416763"/>
                </a:cubicBezTo>
                <a:cubicBezTo>
                  <a:pt x="3133917" y="1383801"/>
                  <a:pt x="3160636" y="1357082"/>
                  <a:pt x="3193598" y="1357082"/>
                </a:cubicBezTo>
                <a:close/>
                <a:moveTo>
                  <a:pt x="3045311" y="1356350"/>
                </a:moveTo>
                <a:cubicBezTo>
                  <a:pt x="3078676" y="1356350"/>
                  <a:pt x="3105724" y="1383398"/>
                  <a:pt x="3105724" y="1416764"/>
                </a:cubicBezTo>
                <a:cubicBezTo>
                  <a:pt x="3105724" y="1450127"/>
                  <a:pt x="3078676" y="1477175"/>
                  <a:pt x="3045311" y="1477175"/>
                </a:cubicBezTo>
                <a:cubicBezTo>
                  <a:pt x="3011947" y="1477175"/>
                  <a:pt x="2984899" y="1450127"/>
                  <a:pt x="2984899" y="1416764"/>
                </a:cubicBezTo>
                <a:cubicBezTo>
                  <a:pt x="2984899" y="1383398"/>
                  <a:pt x="3011947" y="1356350"/>
                  <a:pt x="3045311" y="1356350"/>
                </a:cubicBezTo>
                <a:close/>
                <a:moveTo>
                  <a:pt x="3338039" y="1324680"/>
                </a:moveTo>
                <a:cubicBezTo>
                  <a:pt x="3338444" y="1324680"/>
                  <a:pt x="3338771" y="1325009"/>
                  <a:pt x="3338771" y="1325413"/>
                </a:cubicBezTo>
                <a:cubicBezTo>
                  <a:pt x="3338771" y="1325816"/>
                  <a:pt x="3338442" y="1326145"/>
                  <a:pt x="3338039" y="1326145"/>
                </a:cubicBezTo>
                <a:cubicBezTo>
                  <a:pt x="3337635" y="1326145"/>
                  <a:pt x="3337306" y="1325816"/>
                  <a:pt x="3337306" y="1325413"/>
                </a:cubicBezTo>
                <a:cubicBezTo>
                  <a:pt x="3337306" y="1325009"/>
                  <a:pt x="3337635" y="1324680"/>
                  <a:pt x="3338039" y="1324680"/>
                </a:cubicBezTo>
                <a:close/>
                <a:moveTo>
                  <a:pt x="76157" y="1323765"/>
                </a:moveTo>
                <a:cubicBezTo>
                  <a:pt x="77068" y="1323765"/>
                  <a:pt x="77804" y="1324503"/>
                  <a:pt x="77804" y="1325412"/>
                </a:cubicBezTo>
                <a:cubicBezTo>
                  <a:pt x="77804" y="1326323"/>
                  <a:pt x="77068" y="1327059"/>
                  <a:pt x="76157" y="1327059"/>
                </a:cubicBezTo>
                <a:cubicBezTo>
                  <a:pt x="75248" y="1327059"/>
                  <a:pt x="74510" y="1326323"/>
                  <a:pt x="74510" y="1325412"/>
                </a:cubicBezTo>
                <a:cubicBezTo>
                  <a:pt x="74510" y="1324503"/>
                  <a:pt x="75248" y="1323765"/>
                  <a:pt x="76157" y="1323765"/>
                </a:cubicBezTo>
                <a:close/>
                <a:moveTo>
                  <a:pt x="3189753" y="1320469"/>
                </a:moveTo>
                <a:cubicBezTo>
                  <a:pt x="3192482" y="1320469"/>
                  <a:pt x="3194694" y="1322681"/>
                  <a:pt x="3194694" y="1325413"/>
                </a:cubicBezTo>
                <a:cubicBezTo>
                  <a:pt x="3194694" y="1328142"/>
                  <a:pt x="3192482" y="1330356"/>
                  <a:pt x="3189753" y="1330356"/>
                </a:cubicBezTo>
                <a:cubicBezTo>
                  <a:pt x="3187021" y="1330356"/>
                  <a:pt x="3184809" y="1328142"/>
                  <a:pt x="3184809" y="1325413"/>
                </a:cubicBezTo>
                <a:cubicBezTo>
                  <a:pt x="3184809" y="1322681"/>
                  <a:pt x="3187021" y="1320469"/>
                  <a:pt x="3189753" y="1320469"/>
                </a:cubicBezTo>
                <a:close/>
                <a:moveTo>
                  <a:pt x="224451" y="1319187"/>
                </a:moveTo>
                <a:cubicBezTo>
                  <a:pt x="227889" y="1319187"/>
                  <a:pt x="230677" y="1321974"/>
                  <a:pt x="230677" y="1325411"/>
                </a:cubicBezTo>
                <a:cubicBezTo>
                  <a:pt x="230677" y="1328849"/>
                  <a:pt x="227889" y="1331636"/>
                  <a:pt x="224451" y="1331636"/>
                </a:cubicBezTo>
                <a:cubicBezTo>
                  <a:pt x="221015" y="1331636"/>
                  <a:pt x="218227" y="1328849"/>
                  <a:pt x="218227" y="1325411"/>
                </a:cubicBezTo>
                <a:cubicBezTo>
                  <a:pt x="218227" y="1321974"/>
                  <a:pt x="221015" y="1319187"/>
                  <a:pt x="224451" y="1319187"/>
                </a:cubicBezTo>
                <a:close/>
                <a:moveTo>
                  <a:pt x="3041467" y="1314245"/>
                </a:moveTo>
                <a:cubicBezTo>
                  <a:pt x="3047634" y="1314245"/>
                  <a:pt x="3052633" y="1319244"/>
                  <a:pt x="3052633" y="1325412"/>
                </a:cubicBezTo>
                <a:cubicBezTo>
                  <a:pt x="3052633" y="1331579"/>
                  <a:pt x="3047634" y="1336578"/>
                  <a:pt x="3041467" y="1336578"/>
                </a:cubicBezTo>
                <a:cubicBezTo>
                  <a:pt x="3035299" y="1336578"/>
                  <a:pt x="3030300" y="1331579"/>
                  <a:pt x="3030300" y="1325412"/>
                </a:cubicBezTo>
                <a:cubicBezTo>
                  <a:pt x="3030300" y="1319244"/>
                  <a:pt x="3035299" y="1314245"/>
                  <a:pt x="3041467" y="1314245"/>
                </a:cubicBezTo>
                <a:close/>
                <a:moveTo>
                  <a:pt x="372736" y="1312231"/>
                </a:moveTo>
                <a:cubicBezTo>
                  <a:pt x="380018" y="1312231"/>
                  <a:pt x="385917" y="1318132"/>
                  <a:pt x="385917" y="1325412"/>
                </a:cubicBezTo>
                <a:cubicBezTo>
                  <a:pt x="385917" y="1332693"/>
                  <a:pt x="380018" y="1338593"/>
                  <a:pt x="372736" y="1338593"/>
                </a:cubicBezTo>
                <a:cubicBezTo>
                  <a:pt x="365456" y="1338593"/>
                  <a:pt x="359557" y="1332693"/>
                  <a:pt x="359557" y="1325412"/>
                </a:cubicBezTo>
                <a:cubicBezTo>
                  <a:pt x="359557" y="1318132"/>
                  <a:pt x="365456" y="1312231"/>
                  <a:pt x="372736" y="1312231"/>
                </a:cubicBezTo>
                <a:close/>
                <a:moveTo>
                  <a:pt x="2893183" y="1305641"/>
                </a:moveTo>
                <a:cubicBezTo>
                  <a:pt x="2904101" y="1305641"/>
                  <a:pt x="2912954" y="1314494"/>
                  <a:pt x="2912954" y="1325413"/>
                </a:cubicBezTo>
                <a:cubicBezTo>
                  <a:pt x="2912954" y="1336331"/>
                  <a:pt x="2904101" y="1345184"/>
                  <a:pt x="2893183" y="1345184"/>
                </a:cubicBezTo>
                <a:cubicBezTo>
                  <a:pt x="2882264" y="1345184"/>
                  <a:pt x="2873411" y="1336331"/>
                  <a:pt x="2873411" y="1325413"/>
                </a:cubicBezTo>
                <a:cubicBezTo>
                  <a:pt x="2873411" y="1314494"/>
                  <a:pt x="2882264" y="1305641"/>
                  <a:pt x="2893183" y="1305641"/>
                </a:cubicBezTo>
                <a:close/>
                <a:moveTo>
                  <a:pt x="521019" y="1303627"/>
                </a:moveTo>
                <a:cubicBezTo>
                  <a:pt x="533051" y="1303627"/>
                  <a:pt x="542805" y="1313381"/>
                  <a:pt x="542805" y="1325413"/>
                </a:cubicBezTo>
                <a:cubicBezTo>
                  <a:pt x="542805" y="1337444"/>
                  <a:pt x="533051" y="1347198"/>
                  <a:pt x="521019" y="1347198"/>
                </a:cubicBezTo>
                <a:cubicBezTo>
                  <a:pt x="508987" y="1347198"/>
                  <a:pt x="499233" y="1337444"/>
                  <a:pt x="499233" y="1325413"/>
                </a:cubicBezTo>
                <a:cubicBezTo>
                  <a:pt x="499233" y="1313381"/>
                  <a:pt x="508987" y="1303627"/>
                  <a:pt x="521019" y="1303627"/>
                </a:cubicBezTo>
                <a:close/>
                <a:moveTo>
                  <a:pt x="2745081" y="1295389"/>
                </a:moveTo>
                <a:cubicBezTo>
                  <a:pt x="2761662" y="1295389"/>
                  <a:pt x="2775104" y="1308831"/>
                  <a:pt x="2775104" y="1325412"/>
                </a:cubicBezTo>
                <a:cubicBezTo>
                  <a:pt x="2775104" y="1341993"/>
                  <a:pt x="2761662" y="1355435"/>
                  <a:pt x="2745081" y="1355435"/>
                </a:cubicBezTo>
                <a:cubicBezTo>
                  <a:pt x="2728500" y="1355435"/>
                  <a:pt x="2715058" y="1341993"/>
                  <a:pt x="2715058" y="1325412"/>
                </a:cubicBezTo>
                <a:cubicBezTo>
                  <a:pt x="2715058" y="1308831"/>
                  <a:pt x="2728500" y="1295389"/>
                  <a:pt x="2745081" y="1295389"/>
                </a:cubicBezTo>
                <a:close/>
                <a:moveTo>
                  <a:pt x="669301" y="1293010"/>
                </a:moveTo>
                <a:cubicBezTo>
                  <a:pt x="687202" y="1293010"/>
                  <a:pt x="701710" y="1307517"/>
                  <a:pt x="701710" y="1325413"/>
                </a:cubicBezTo>
                <a:cubicBezTo>
                  <a:pt x="701710" y="1343308"/>
                  <a:pt x="687202" y="1357817"/>
                  <a:pt x="669301" y="1357817"/>
                </a:cubicBezTo>
                <a:cubicBezTo>
                  <a:pt x="651405" y="1357817"/>
                  <a:pt x="636899" y="1343308"/>
                  <a:pt x="636899" y="1325413"/>
                </a:cubicBezTo>
                <a:cubicBezTo>
                  <a:pt x="636899" y="1307517"/>
                  <a:pt x="651405" y="1293010"/>
                  <a:pt x="669301" y="1293010"/>
                </a:cubicBezTo>
                <a:close/>
                <a:moveTo>
                  <a:pt x="2596797" y="1283123"/>
                </a:moveTo>
                <a:cubicBezTo>
                  <a:pt x="2620153" y="1283123"/>
                  <a:pt x="2639086" y="1302056"/>
                  <a:pt x="2639086" y="1325412"/>
                </a:cubicBezTo>
                <a:cubicBezTo>
                  <a:pt x="2639086" y="1348766"/>
                  <a:pt x="2620153" y="1367699"/>
                  <a:pt x="2596797" y="1367699"/>
                </a:cubicBezTo>
                <a:cubicBezTo>
                  <a:pt x="2573441" y="1367699"/>
                  <a:pt x="2554508" y="1348766"/>
                  <a:pt x="2554508" y="1325412"/>
                </a:cubicBezTo>
                <a:cubicBezTo>
                  <a:pt x="2554508" y="1302056"/>
                  <a:pt x="2573441" y="1283123"/>
                  <a:pt x="2596797" y="1283123"/>
                </a:cubicBezTo>
                <a:close/>
                <a:moveTo>
                  <a:pt x="817404" y="1280561"/>
                </a:moveTo>
                <a:cubicBezTo>
                  <a:pt x="842174" y="1280561"/>
                  <a:pt x="862257" y="1300642"/>
                  <a:pt x="862257" y="1325412"/>
                </a:cubicBezTo>
                <a:cubicBezTo>
                  <a:pt x="862257" y="1350184"/>
                  <a:pt x="842176" y="1370263"/>
                  <a:pt x="817404" y="1370263"/>
                </a:cubicBezTo>
                <a:cubicBezTo>
                  <a:pt x="792636" y="1370263"/>
                  <a:pt x="772554" y="1350182"/>
                  <a:pt x="772554" y="1325412"/>
                </a:cubicBezTo>
                <a:cubicBezTo>
                  <a:pt x="772554" y="1300642"/>
                  <a:pt x="792636" y="1280561"/>
                  <a:pt x="817404" y="1280561"/>
                </a:cubicBezTo>
                <a:close/>
                <a:moveTo>
                  <a:pt x="2448511" y="1269577"/>
                </a:moveTo>
                <a:cubicBezTo>
                  <a:pt x="2479349" y="1269577"/>
                  <a:pt x="2504348" y="1294576"/>
                  <a:pt x="2504348" y="1325412"/>
                </a:cubicBezTo>
                <a:cubicBezTo>
                  <a:pt x="2504348" y="1348541"/>
                  <a:pt x="2490286" y="1368385"/>
                  <a:pt x="2470245" y="1376861"/>
                </a:cubicBezTo>
                <a:lnTo>
                  <a:pt x="2456148" y="1379707"/>
                </a:lnTo>
                <a:lnTo>
                  <a:pt x="2479669" y="1389450"/>
                </a:lnTo>
                <a:cubicBezTo>
                  <a:pt x="2486659" y="1396440"/>
                  <a:pt x="2490983" y="1406097"/>
                  <a:pt x="2490983" y="1416764"/>
                </a:cubicBezTo>
                <a:cubicBezTo>
                  <a:pt x="2490983" y="1438096"/>
                  <a:pt x="2473689" y="1455392"/>
                  <a:pt x="2452355" y="1455392"/>
                </a:cubicBezTo>
                <a:cubicBezTo>
                  <a:pt x="2431021" y="1455392"/>
                  <a:pt x="2413727" y="1438098"/>
                  <a:pt x="2413727" y="1416764"/>
                </a:cubicBezTo>
                <a:cubicBezTo>
                  <a:pt x="2413727" y="1406097"/>
                  <a:pt x="2418051" y="1396440"/>
                  <a:pt x="2425041" y="1389450"/>
                </a:cubicBezTo>
                <a:lnTo>
                  <a:pt x="2446043" y="1380751"/>
                </a:lnTo>
                <a:lnTo>
                  <a:pt x="2426777" y="1376861"/>
                </a:lnTo>
                <a:cubicBezTo>
                  <a:pt x="2406737" y="1368385"/>
                  <a:pt x="2392675" y="1348541"/>
                  <a:pt x="2392675" y="1325412"/>
                </a:cubicBezTo>
                <a:cubicBezTo>
                  <a:pt x="2392675" y="1294576"/>
                  <a:pt x="2417674" y="1269577"/>
                  <a:pt x="2448511" y="1269577"/>
                </a:cubicBezTo>
                <a:close/>
                <a:moveTo>
                  <a:pt x="4454021" y="1268112"/>
                </a:moveTo>
                <a:cubicBezTo>
                  <a:pt x="4454223" y="1268112"/>
                  <a:pt x="4454386" y="1268275"/>
                  <a:pt x="4454386" y="1268477"/>
                </a:cubicBezTo>
                <a:cubicBezTo>
                  <a:pt x="4454386" y="1268681"/>
                  <a:pt x="4454223" y="1268844"/>
                  <a:pt x="4454021" y="1268844"/>
                </a:cubicBezTo>
                <a:cubicBezTo>
                  <a:pt x="4453818" y="1268844"/>
                  <a:pt x="4453654" y="1268681"/>
                  <a:pt x="4453654" y="1268477"/>
                </a:cubicBezTo>
                <a:cubicBezTo>
                  <a:pt x="4453654" y="1268275"/>
                  <a:pt x="4453818" y="1268112"/>
                  <a:pt x="4454021" y="1268112"/>
                </a:cubicBezTo>
                <a:close/>
                <a:moveTo>
                  <a:pt x="4305737" y="1265183"/>
                </a:moveTo>
                <a:cubicBezTo>
                  <a:pt x="4307555" y="1265183"/>
                  <a:pt x="4309031" y="1266659"/>
                  <a:pt x="4309031" y="1268477"/>
                </a:cubicBezTo>
                <a:cubicBezTo>
                  <a:pt x="4309031" y="1270297"/>
                  <a:pt x="4307555" y="1271773"/>
                  <a:pt x="4305737" y="1271773"/>
                </a:cubicBezTo>
                <a:cubicBezTo>
                  <a:pt x="4303917" y="1271773"/>
                  <a:pt x="4302441" y="1270297"/>
                  <a:pt x="4302441" y="1268477"/>
                </a:cubicBezTo>
                <a:cubicBezTo>
                  <a:pt x="4302441" y="1266659"/>
                  <a:pt x="4303917" y="1265183"/>
                  <a:pt x="4305737" y="1265183"/>
                </a:cubicBezTo>
                <a:close/>
                <a:moveTo>
                  <a:pt x="4157451" y="1261155"/>
                </a:moveTo>
                <a:cubicBezTo>
                  <a:pt x="4161494" y="1261155"/>
                  <a:pt x="4164773" y="1264434"/>
                  <a:pt x="4164773" y="1268478"/>
                </a:cubicBezTo>
                <a:cubicBezTo>
                  <a:pt x="4164773" y="1272521"/>
                  <a:pt x="4161494" y="1275800"/>
                  <a:pt x="4157451" y="1275800"/>
                </a:cubicBezTo>
                <a:cubicBezTo>
                  <a:pt x="4153407" y="1275800"/>
                  <a:pt x="4150128" y="1272521"/>
                  <a:pt x="4150128" y="1268478"/>
                </a:cubicBezTo>
                <a:cubicBezTo>
                  <a:pt x="4150128" y="1264434"/>
                  <a:pt x="4153407" y="1261155"/>
                  <a:pt x="4157451" y="1261155"/>
                </a:cubicBezTo>
                <a:close/>
                <a:moveTo>
                  <a:pt x="4009165" y="1255664"/>
                </a:moveTo>
                <a:cubicBezTo>
                  <a:pt x="4016244" y="1255664"/>
                  <a:pt x="4021981" y="1261401"/>
                  <a:pt x="4021981" y="1268478"/>
                </a:cubicBezTo>
                <a:cubicBezTo>
                  <a:pt x="4021981" y="1275557"/>
                  <a:pt x="4016244" y="1281294"/>
                  <a:pt x="4009165" y="1281294"/>
                </a:cubicBezTo>
                <a:cubicBezTo>
                  <a:pt x="4002088" y="1281294"/>
                  <a:pt x="3996351" y="1275557"/>
                  <a:pt x="3996351" y="1268478"/>
                </a:cubicBezTo>
                <a:cubicBezTo>
                  <a:pt x="3996351" y="1261401"/>
                  <a:pt x="4002088" y="1255664"/>
                  <a:pt x="4009165" y="1255664"/>
                </a:cubicBezTo>
                <a:close/>
                <a:moveTo>
                  <a:pt x="2378213" y="1244680"/>
                </a:moveTo>
                <a:cubicBezTo>
                  <a:pt x="2391356" y="1244680"/>
                  <a:pt x="2402011" y="1255336"/>
                  <a:pt x="2402011" y="1268478"/>
                </a:cubicBezTo>
                <a:cubicBezTo>
                  <a:pt x="2402011" y="1281623"/>
                  <a:pt x="2391356" y="1292278"/>
                  <a:pt x="2378213" y="1292278"/>
                </a:cubicBezTo>
                <a:cubicBezTo>
                  <a:pt x="2365069" y="1292278"/>
                  <a:pt x="2354413" y="1281623"/>
                  <a:pt x="2354413" y="1268478"/>
                </a:cubicBezTo>
                <a:cubicBezTo>
                  <a:pt x="2354413" y="1255336"/>
                  <a:pt x="2365069" y="1244680"/>
                  <a:pt x="2378213" y="1244680"/>
                </a:cubicBezTo>
                <a:close/>
                <a:moveTo>
                  <a:pt x="3712595" y="1243398"/>
                </a:moveTo>
                <a:cubicBezTo>
                  <a:pt x="3726447" y="1243398"/>
                  <a:pt x="3737675" y="1254626"/>
                  <a:pt x="3737675" y="1268478"/>
                </a:cubicBezTo>
                <a:cubicBezTo>
                  <a:pt x="3737675" y="1282330"/>
                  <a:pt x="3726447" y="1293558"/>
                  <a:pt x="3712595" y="1293558"/>
                </a:cubicBezTo>
                <a:cubicBezTo>
                  <a:pt x="3698743" y="1293558"/>
                  <a:pt x="3687515" y="1282330"/>
                  <a:pt x="3687515" y="1268478"/>
                </a:cubicBezTo>
                <a:cubicBezTo>
                  <a:pt x="3687515" y="1254626"/>
                  <a:pt x="3698743" y="1243398"/>
                  <a:pt x="3712595" y="1243398"/>
                </a:cubicBezTo>
                <a:close/>
                <a:moveTo>
                  <a:pt x="2526497" y="1238454"/>
                </a:moveTo>
                <a:cubicBezTo>
                  <a:pt x="2543078" y="1238454"/>
                  <a:pt x="2556520" y="1251896"/>
                  <a:pt x="2556520" y="1268477"/>
                </a:cubicBezTo>
                <a:cubicBezTo>
                  <a:pt x="2556520" y="1285058"/>
                  <a:pt x="2543078" y="1298500"/>
                  <a:pt x="2526497" y="1298500"/>
                </a:cubicBezTo>
                <a:cubicBezTo>
                  <a:pt x="2509916" y="1298500"/>
                  <a:pt x="2496474" y="1285058"/>
                  <a:pt x="2496474" y="1268477"/>
                </a:cubicBezTo>
                <a:cubicBezTo>
                  <a:pt x="2496474" y="1251896"/>
                  <a:pt x="2509916" y="1238454"/>
                  <a:pt x="2526497" y="1238454"/>
                </a:cubicBezTo>
                <a:close/>
                <a:moveTo>
                  <a:pt x="3564311" y="1237722"/>
                </a:moveTo>
                <a:cubicBezTo>
                  <a:pt x="3581297" y="1237722"/>
                  <a:pt x="3595066" y="1251491"/>
                  <a:pt x="3595066" y="1268478"/>
                </a:cubicBezTo>
                <a:cubicBezTo>
                  <a:pt x="3595066" y="1285464"/>
                  <a:pt x="3581297" y="1299233"/>
                  <a:pt x="3564311" y="1299233"/>
                </a:cubicBezTo>
                <a:cubicBezTo>
                  <a:pt x="3547324" y="1299233"/>
                  <a:pt x="3533555" y="1285464"/>
                  <a:pt x="3533555" y="1268478"/>
                </a:cubicBezTo>
                <a:cubicBezTo>
                  <a:pt x="3533555" y="1251491"/>
                  <a:pt x="3547326" y="1237722"/>
                  <a:pt x="3564311" y="1237722"/>
                </a:cubicBezTo>
                <a:close/>
                <a:moveTo>
                  <a:pt x="1128764" y="1233991"/>
                </a:moveTo>
                <a:lnTo>
                  <a:pt x="1122323" y="1249722"/>
                </a:lnTo>
                <a:lnTo>
                  <a:pt x="1121650" y="1252453"/>
                </a:lnTo>
                <a:lnTo>
                  <a:pt x="1142976" y="1256758"/>
                </a:lnTo>
                <a:cubicBezTo>
                  <a:pt x="1151890" y="1260529"/>
                  <a:pt x="1159917" y="1265984"/>
                  <a:pt x="1166659" y="1272726"/>
                </a:cubicBezTo>
                <a:lnTo>
                  <a:pt x="1178149" y="1289765"/>
                </a:lnTo>
                <a:lnTo>
                  <a:pt x="1197662" y="1260817"/>
                </a:lnTo>
                <a:lnTo>
                  <a:pt x="1197923" y="1260642"/>
                </a:lnTo>
                <a:lnTo>
                  <a:pt x="1188120" y="1262622"/>
                </a:lnTo>
                <a:cubicBezTo>
                  <a:pt x="1170412" y="1262622"/>
                  <a:pt x="1153962" y="1257239"/>
                  <a:pt x="1140317" y="1248021"/>
                </a:cubicBezTo>
                <a:close/>
                <a:moveTo>
                  <a:pt x="2674601" y="1233511"/>
                </a:moveTo>
                <a:cubicBezTo>
                  <a:pt x="2693911" y="1233511"/>
                  <a:pt x="2709565" y="1249166"/>
                  <a:pt x="2709565" y="1268478"/>
                </a:cubicBezTo>
                <a:cubicBezTo>
                  <a:pt x="2709565" y="1287788"/>
                  <a:pt x="2693911" y="1303444"/>
                  <a:pt x="2674601" y="1303444"/>
                </a:cubicBezTo>
                <a:cubicBezTo>
                  <a:pt x="2655289" y="1303444"/>
                  <a:pt x="2639634" y="1287788"/>
                  <a:pt x="2639634" y="1268478"/>
                </a:cubicBezTo>
                <a:cubicBezTo>
                  <a:pt x="2639634" y="1249166"/>
                  <a:pt x="2655289" y="1233511"/>
                  <a:pt x="2674601" y="1233511"/>
                </a:cubicBezTo>
                <a:close/>
                <a:moveTo>
                  <a:pt x="1251746" y="1232865"/>
                </a:moveTo>
                <a:lnTo>
                  <a:pt x="1249156" y="1236706"/>
                </a:lnTo>
                <a:lnTo>
                  <a:pt x="1253715" y="1235785"/>
                </a:lnTo>
                <a:close/>
                <a:moveTo>
                  <a:pt x="3416025" y="1232779"/>
                </a:moveTo>
                <a:cubicBezTo>
                  <a:pt x="3435741" y="1232779"/>
                  <a:pt x="3451724" y="1248762"/>
                  <a:pt x="3451724" y="1268478"/>
                </a:cubicBezTo>
                <a:cubicBezTo>
                  <a:pt x="3451724" y="1288194"/>
                  <a:pt x="3435741" y="1304175"/>
                  <a:pt x="3416025" y="1304175"/>
                </a:cubicBezTo>
                <a:cubicBezTo>
                  <a:pt x="3396309" y="1304175"/>
                  <a:pt x="3380326" y="1288194"/>
                  <a:pt x="3380326" y="1268478"/>
                </a:cubicBezTo>
                <a:cubicBezTo>
                  <a:pt x="3380326" y="1248762"/>
                  <a:pt x="3396309" y="1232779"/>
                  <a:pt x="3416025" y="1232779"/>
                </a:cubicBezTo>
                <a:close/>
                <a:moveTo>
                  <a:pt x="2822884" y="1229485"/>
                </a:moveTo>
                <a:cubicBezTo>
                  <a:pt x="2844420" y="1229485"/>
                  <a:pt x="2861879" y="1246942"/>
                  <a:pt x="2861879" y="1268478"/>
                </a:cubicBezTo>
                <a:cubicBezTo>
                  <a:pt x="2861879" y="1290014"/>
                  <a:pt x="2844420" y="1307473"/>
                  <a:pt x="2822884" y="1307473"/>
                </a:cubicBezTo>
                <a:cubicBezTo>
                  <a:pt x="2801348" y="1307473"/>
                  <a:pt x="2783891" y="1290014"/>
                  <a:pt x="2783891" y="1268478"/>
                </a:cubicBezTo>
                <a:cubicBezTo>
                  <a:pt x="2783891" y="1246942"/>
                  <a:pt x="2801348" y="1229485"/>
                  <a:pt x="2822884" y="1229485"/>
                </a:cubicBezTo>
                <a:close/>
                <a:moveTo>
                  <a:pt x="3267741" y="1228935"/>
                </a:moveTo>
                <a:cubicBezTo>
                  <a:pt x="3289580" y="1228935"/>
                  <a:pt x="3307283" y="1246638"/>
                  <a:pt x="3307283" y="1268478"/>
                </a:cubicBezTo>
                <a:cubicBezTo>
                  <a:pt x="3307283" y="1290317"/>
                  <a:pt x="3289580" y="1308020"/>
                  <a:pt x="3267741" y="1308020"/>
                </a:cubicBezTo>
                <a:cubicBezTo>
                  <a:pt x="3245901" y="1308020"/>
                  <a:pt x="3228198" y="1290317"/>
                  <a:pt x="3228198" y="1268478"/>
                </a:cubicBezTo>
                <a:cubicBezTo>
                  <a:pt x="3228198" y="1246638"/>
                  <a:pt x="3245901" y="1228935"/>
                  <a:pt x="3267741" y="1228935"/>
                </a:cubicBezTo>
                <a:close/>
                <a:moveTo>
                  <a:pt x="3119455" y="1227288"/>
                </a:moveTo>
                <a:cubicBezTo>
                  <a:pt x="3142204" y="1227288"/>
                  <a:pt x="3160645" y="1245730"/>
                  <a:pt x="3160645" y="1268478"/>
                </a:cubicBezTo>
                <a:cubicBezTo>
                  <a:pt x="3160645" y="1291227"/>
                  <a:pt x="3142204" y="1309668"/>
                  <a:pt x="3119455" y="1309668"/>
                </a:cubicBezTo>
                <a:cubicBezTo>
                  <a:pt x="3096707" y="1309668"/>
                  <a:pt x="3078265" y="1291227"/>
                  <a:pt x="3078265" y="1268478"/>
                </a:cubicBezTo>
                <a:cubicBezTo>
                  <a:pt x="3078265" y="1245730"/>
                  <a:pt x="3096707" y="1227288"/>
                  <a:pt x="3119455" y="1227288"/>
                </a:cubicBezTo>
                <a:close/>
                <a:moveTo>
                  <a:pt x="2971169" y="1227288"/>
                </a:moveTo>
                <a:cubicBezTo>
                  <a:pt x="2993918" y="1227288"/>
                  <a:pt x="3012361" y="1245730"/>
                  <a:pt x="3012361" y="1268478"/>
                </a:cubicBezTo>
                <a:cubicBezTo>
                  <a:pt x="3012361" y="1291227"/>
                  <a:pt x="2993918" y="1309668"/>
                  <a:pt x="2971169" y="1309668"/>
                </a:cubicBezTo>
                <a:cubicBezTo>
                  <a:pt x="2948421" y="1309668"/>
                  <a:pt x="2929979" y="1291227"/>
                  <a:pt x="2929979" y="1268478"/>
                </a:cubicBezTo>
                <a:cubicBezTo>
                  <a:pt x="2929979" y="1245730"/>
                  <a:pt x="2948421" y="1227288"/>
                  <a:pt x="2971169" y="1227288"/>
                </a:cubicBezTo>
                <a:close/>
                <a:moveTo>
                  <a:pt x="2161910" y="1216309"/>
                </a:moveTo>
                <a:lnTo>
                  <a:pt x="2146626" y="1238978"/>
                </a:lnTo>
                <a:lnTo>
                  <a:pt x="2151941" y="1237905"/>
                </a:lnTo>
                <a:cubicBezTo>
                  <a:pt x="2170064" y="1237905"/>
                  <a:pt x="2186900" y="1243414"/>
                  <a:pt x="2200866" y="1252850"/>
                </a:cubicBezTo>
                <a:lnTo>
                  <a:pt x="2212694" y="1267213"/>
                </a:lnTo>
                <a:lnTo>
                  <a:pt x="2217371" y="1255921"/>
                </a:lnTo>
                <a:lnTo>
                  <a:pt x="2223912" y="1253211"/>
                </a:lnTo>
                <a:lnTo>
                  <a:pt x="2196299" y="1247637"/>
                </a:lnTo>
                <a:cubicBezTo>
                  <a:pt x="2187143" y="1243764"/>
                  <a:pt x="2178899" y="1238161"/>
                  <a:pt x="2171975" y="1231237"/>
                </a:cubicBezTo>
                <a:close/>
                <a:moveTo>
                  <a:pt x="2014" y="1176761"/>
                </a:moveTo>
                <a:cubicBezTo>
                  <a:pt x="2218" y="1176761"/>
                  <a:pt x="2381" y="1176924"/>
                  <a:pt x="2381" y="1177128"/>
                </a:cubicBezTo>
                <a:cubicBezTo>
                  <a:pt x="2381" y="1177330"/>
                  <a:pt x="2218" y="1177493"/>
                  <a:pt x="2014" y="1177493"/>
                </a:cubicBezTo>
                <a:cubicBezTo>
                  <a:pt x="1812" y="1177493"/>
                  <a:pt x="1649" y="1177330"/>
                  <a:pt x="1649" y="1177128"/>
                </a:cubicBezTo>
                <a:cubicBezTo>
                  <a:pt x="1649" y="1176924"/>
                  <a:pt x="1812" y="1176761"/>
                  <a:pt x="2014" y="1176761"/>
                </a:cubicBezTo>
                <a:close/>
                <a:moveTo>
                  <a:pt x="3263897" y="1175114"/>
                </a:moveTo>
                <a:cubicBezTo>
                  <a:pt x="3265008" y="1175114"/>
                  <a:pt x="3265909" y="1176016"/>
                  <a:pt x="3265909" y="1177129"/>
                </a:cubicBezTo>
                <a:cubicBezTo>
                  <a:pt x="3265909" y="1178240"/>
                  <a:pt x="3265008" y="1179143"/>
                  <a:pt x="3263897" y="1179143"/>
                </a:cubicBezTo>
                <a:cubicBezTo>
                  <a:pt x="3262784" y="1179143"/>
                  <a:pt x="3261882" y="1178240"/>
                  <a:pt x="3261882" y="1177129"/>
                </a:cubicBezTo>
                <a:cubicBezTo>
                  <a:pt x="3261882" y="1176016"/>
                  <a:pt x="3262784" y="1175114"/>
                  <a:pt x="3263897" y="1175114"/>
                </a:cubicBezTo>
                <a:close/>
                <a:moveTo>
                  <a:pt x="150309" y="1173100"/>
                </a:moveTo>
                <a:cubicBezTo>
                  <a:pt x="152533" y="1173100"/>
                  <a:pt x="154336" y="1174903"/>
                  <a:pt x="154336" y="1177129"/>
                </a:cubicBezTo>
                <a:cubicBezTo>
                  <a:pt x="154336" y="1179352"/>
                  <a:pt x="152533" y="1181155"/>
                  <a:pt x="150309" y="1181155"/>
                </a:cubicBezTo>
                <a:cubicBezTo>
                  <a:pt x="148083" y="1181155"/>
                  <a:pt x="146281" y="1179352"/>
                  <a:pt x="146281" y="1177129"/>
                </a:cubicBezTo>
                <a:cubicBezTo>
                  <a:pt x="146281" y="1174903"/>
                  <a:pt x="148083" y="1173100"/>
                  <a:pt x="150309" y="1173100"/>
                </a:cubicBezTo>
                <a:close/>
                <a:moveTo>
                  <a:pt x="3115611" y="1170536"/>
                </a:moveTo>
                <a:cubicBezTo>
                  <a:pt x="3119251" y="1170536"/>
                  <a:pt x="3122201" y="1173486"/>
                  <a:pt x="3122201" y="1177127"/>
                </a:cubicBezTo>
                <a:cubicBezTo>
                  <a:pt x="3122201" y="1180767"/>
                  <a:pt x="3119251" y="1183717"/>
                  <a:pt x="3115611" y="1183717"/>
                </a:cubicBezTo>
                <a:cubicBezTo>
                  <a:pt x="3111970" y="1183717"/>
                  <a:pt x="3109020" y="1180767"/>
                  <a:pt x="3109020" y="1177127"/>
                </a:cubicBezTo>
                <a:cubicBezTo>
                  <a:pt x="3109020" y="1173486"/>
                  <a:pt x="3111970" y="1170536"/>
                  <a:pt x="3115611" y="1170536"/>
                </a:cubicBezTo>
                <a:close/>
                <a:moveTo>
                  <a:pt x="298599" y="1166874"/>
                </a:moveTo>
                <a:cubicBezTo>
                  <a:pt x="304260" y="1166874"/>
                  <a:pt x="308851" y="1171464"/>
                  <a:pt x="308851" y="1177126"/>
                </a:cubicBezTo>
                <a:cubicBezTo>
                  <a:pt x="308851" y="1182788"/>
                  <a:pt x="304260" y="1187378"/>
                  <a:pt x="298599" y="1187378"/>
                </a:cubicBezTo>
                <a:cubicBezTo>
                  <a:pt x="292936" y="1187378"/>
                  <a:pt x="288346" y="1182788"/>
                  <a:pt x="288346" y="1177126"/>
                </a:cubicBezTo>
                <a:cubicBezTo>
                  <a:pt x="288346" y="1171464"/>
                  <a:pt x="292936" y="1166874"/>
                  <a:pt x="298599" y="1166874"/>
                </a:cubicBezTo>
                <a:close/>
                <a:moveTo>
                  <a:pt x="2967324" y="1163397"/>
                </a:moveTo>
                <a:cubicBezTo>
                  <a:pt x="2975008" y="1163397"/>
                  <a:pt x="2981237" y="1169626"/>
                  <a:pt x="2981237" y="1177310"/>
                </a:cubicBezTo>
                <a:cubicBezTo>
                  <a:pt x="2981237" y="1184994"/>
                  <a:pt x="2975008" y="1191223"/>
                  <a:pt x="2967324" y="1191223"/>
                </a:cubicBezTo>
                <a:cubicBezTo>
                  <a:pt x="2959640" y="1191223"/>
                  <a:pt x="2953411" y="1184994"/>
                  <a:pt x="2953411" y="1177310"/>
                </a:cubicBezTo>
                <a:cubicBezTo>
                  <a:pt x="2953411" y="1169626"/>
                  <a:pt x="2959640" y="1163397"/>
                  <a:pt x="2967324" y="1163397"/>
                </a:cubicBezTo>
                <a:close/>
                <a:moveTo>
                  <a:pt x="446876" y="1158637"/>
                </a:moveTo>
                <a:cubicBezTo>
                  <a:pt x="457087" y="1158637"/>
                  <a:pt x="465368" y="1166915"/>
                  <a:pt x="465368" y="1177127"/>
                </a:cubicBezTo>
                <a:cubicBezTo>
                  <a:pt x="465368" y="1187338"/>
                  <a:pt x="457087" y="1195618"/>
                  <a:pt x="446876" y="1195618"/>
                </a:cubicBezTo>
                <a:cubicBezTo>
                  <a:pt x="436666" y="1195618"/>
                  <a:pt x="428388" y="1187338"/>
                  <a:pt x="428388" y="1177127"/>
                </a:cubicBezTo>
                <a:cubicBezTo>
                  <a:pt x="428388" y="1166915"/>
                  <a:pt x="436666" y="1158637"/>
                  <a:pt x="446876" y="1158637"/>
                </a:cubicBezTo>
                <a:close/>
                <a:moveTo>
                  <a:pt x="2819041" y="1154061"/>
                </a:moveTo>
                <a:cubicBezTo>
                  <a:pt x="2831779" y="1154061"/>
                  <a:pt x="2842106" y="1164388"/>
                  <a:pt x="2842106" y="1177129"/>
                </a:cubicBezTo>
                <a:cubicBezTo>
                  <a:pt x="2842106" y="1189867"/>
                  <a:pt x="2831779" y="1200194"/>
                  <a:pt x="2819041" y="1200194"/>
                </a:cubicBezTo>
                <a:cubicBezTo>
                  <a:pt x="2806300" y="1200194"/>
                  <a:pt x="2795973" y="1189867"/>
                  <a:pt x="2795973" y="1177129"/>
                </a:cubicBezTo>
                <a:cubicBezTo>
                  <a:pt x="2795973" y="1164388"/>
                  <a:pt x="2806300" y="1154061"/>
                  <a:pt x="2819041" y="1154061"/>
                </a:cubicBezTo>
                <a:close/>
                <a:moveTo>
                  <a:pt x="595160" y="1148385"/>
                </a:moveTo>
                <a:cubicBezTo>
                  <a:pt x="611035" y="1148385"/>
                  <a:pt x="623904" y="1161253"/>
                  <a:pt x="623904" y="1177126"/>
                </a:cubicBezTo>
                <a:cubicBezTo>
                  <a:pt x="623904" y="1193000"/>
                  <a:pt x="611035" y="1205869"/>
                  <a:pt x="595160" y="1205869"/>
                </a:cubicBezTo>
                <a:cubicBezTo>
                  <a:pt x="579287" y="1205869"/>
                  <a:pt x="566420" y="1193000"/>
                  <a:pt x="566420" y="1177126"/>
                </a:cubicBezTo>
                <a:cubicBezTo>
                  <a:pt x="566420" y="1161253"/>
                  <a:pt x="579287" y="1148385"/>
                  <a:pt x="595160" y="1148385"/>
                </a:cubicBezTo>
                <a:close/>
                <a:moveTo>
                  <a:pt x="2670939" y="1143442"/>
                </a:moveTo>
                <a:cubicBezTo>
                  <a:pt x="2689541" y="1143442"/>
                  <a:pt x="2704623" y="1158524"/>
                  <a:pt x="2704623" y="1177127"/>
                </a:cubicBezTo>
                <a:cubicBezTo>
                  <a:pt x="2704623" y="1195729"/>
                  <a:pt x="2689541" y="1210811"/>
                  <a:pt x="2670939" y="1210811"/>
                </a:cubicBezTo>
                <a:cubicBezTo>
                  <a:pt x="2652336" y="1210811"/>
                  <a:pt x="2637254" y="1195729"/>
                  <a:pt x="2637254" y="1177127"/>
                </a:cubicBezTo>
                <a:cubicBezTo>
                  <a:pt x="2637254" y="1158524"/>
                  <a:pt x="2652336" y="1143442"/>
                  <a:pt x="2670939" y="1143442"/>
                </a:cubicBezTo>
                <a:close/>
                <a:moveTo>
                  <a:pt x="743447" y="1136669"/>
                </a:moveTo>
                <a:cubicBezTo>
                  <a:pt x="765895" y="1136669"/>
                  <a:pt x="784088" y="1154864"/>
                  <a:pt x="784088" y="1177311"/>
                </a:cubicBezTo>
                <a:cubicBezTo>
                  <a:pt x="784088" y="1199756"/>
                  <a:pt x="765895" y="1217951"/>
                  <a:pt x="743447" y="1217951"/>
                </a:cubicBezTo>
                <a:cubicBezTo>
                  <a:pt x="721004" y="1217951"/>
                  <a:pt x="702808" y="1199756"/>
                  <a:pt x="702808" y="1177311"/>
                </a:cubicBezTo>
                <a:cubicBezTo>
                  <a:pt x="702808" y="1154864"/>
                  <a:pt x="721004" y="1136669"/>
                  <a:pt x="743447" y="1136669"/>
                </a:cubicBezTo>
                <a:close/>
                <a:moveTo>
                  <a:pt x="2522655" y="1130810"/>
                </a:moveTo>
                <a:cubicBezTo>
                  <a:pt x="2548334" y="1130810"/>
                  <a:pt x="2569153" y="1151629"/>
                  <a:pt x="2569153" y="1177311"/>
                </a:cubicBezTo>
                <a:cubicBezTo>
                  <a:pt x="2569153" y="1202990"/>
                  <a:pt x="2548334" y="1223809"/>
                  <a:pt x="2522655" y="1223809"/>
                </a:cubicBezTo>
                <a:cubicBezTo>
                  <a:pt x="2496973" y="1223809"/>
                  <a:pt x="2476154" y="1202990"/>
                  <a:pt x="2476154" y="1177311"/>
                </a:cubicBezTo>
                <a:cubicBezTo>
                  <a:pt x="2476154" y="1151629"/>
                  <a:pt x="2496973" y="1130810"/>
                  <a:pt x="2522655" y="1130810"/>
                </a:cubicBezTo>
                <a:close/>
                <a:moveTo>
                  <a:pt x="891549" y="1122938"/>
                </a:moveTo>
                <a:cubicBezTo>
                  <a:pt x="921478" y="1122938"/>
                  <a:pt x="945736" y="1147199"/>
                  <a:pt x="945736" y="1177126"/>
                </a:cubicBezTo>
                <a:cubicBezTo>
                  <a:pt x="945736" y="1207053"/>
                  <a:pt x="921478" y="1231314"/>
                  <a:pt x="891549" y="1231314"/>
                </a:cubicBezTo>
                <a:cubicBezTo>
                  <a:pt x="861622" y="1231314"/>
                  <a:pt x="837362" y="1207053"/>
                  <a:pt x="837362" y="1177126"/>
                </a:cubicBezTo>
                <a:cubicBezTo>
                  <a:pt x="837362" y="1147199"/>
                  <a:pt x="861622" y="1122938"/>
                  <a:pt x="891549" y="1122938"/>
                </a:cubicBezTo>
                <a:close/>
                <a:moveTo>
                  <a:pt x="4379877" y="1119277"/>
                </a:moveTo>
                <a:cubicBezTo>
                  <a:pt x="4380383" y="1119277"/>
                  <a:pt x="4380794" y="1119687"/>
                  <a:pt x="4380794" y="1120192"/>
                </a:cubicBezTo>
                <a:cubicBezTo>
                  <a:pt x="4380794" y="1120698"/>
                  <a:pt x="4380383" y="1121109"/>
                  <a:pt x="4379877" y="1121109"/>
                </a:cubicBezTo>
                <a:cubicBezTo>
                  <a:pt x="4379372" y="1121109"/>
                  <a:pt x="4378962" y="1120698"/>
                  <a:pt x="4378962" y="1120192"/>
                </a:cubicBezTo>
                <a:cubicBezTo>
                  <a:pt x="4378962" y="1119687"/>
                  <a:pt x="4379372" y="1119277"/>
                  <a:pt x="4379877" y="1119277"/>
                </a:cubicBezTo>
                <a:close/>
                <a:moveTo>
                  <a:pt x="4231594" y="1116532"/>
                </a:moveTo>
                <a:cubicBezTo>
                  <a:pt x="4233616" y="1116532"/>
                  <a:pt x="4235255" y="1118172"/>
                  <a:pt x="4235255" y="1120194"/>
                </a:cubicBezTo>
                <a:cubicBezTo>
                  <a:pt x="4235255" y="1122216"/>
                  <a:pt x="4233616" y="1123855"/>
                  <a:pt x="4231594" y="1123855"/>
                </a:cubicBezTo>
                <a:cubicBezTo>
                  <a:pt x="4229572" y="1123855"/>
                  <a:pt x="4227932" y="1122216"/>
                  <a:pt x="4227932" y="1120194"/>
                </a:cubicBezTo>
                <a:cubicBezTo>
                  <a:pt x="4227932" y="1118172"/>
                  <a:pt x="4229572" y="1116532"/>
                  <a:pt x="4231594" y="1116532"/>
                </a:cubicBezTo>
                <a:close/>
                <a:moveTo>
                  <a:pt x="2374369" y="1116348"/>
                </a:moveTo>
                <a:cubicBezTo>
                  <a:pt x="2407936" y="1116348"/>
                  <a:pt x="2435147" y="1143559"/>
                  <a:pt x="2435147" y="1177127"/>
                </a:cubicBezTo>
                <a:cubicBezTo>
                  <a:pt x="2435147" y="1210694"/>
                  <a:pt x="2407936" y="1237905"/>
                  <a:pt x="2374369" y="1237905"/>
                </a:cubicBezTo>
                <a:cubicBezTo>
                  <a:pt x="2340801" y="1237905"/>
                  <a:pt x="2313590" y="1210694"/>
                  <a:pt x="2313590" y="1177127"/>
                </a:cubicBezTo>
                <a:cubicBezTo>
                  <a:pt x="2313590" y="1143559"/>
                  <a:pt x="2340801" y="1116348"/>
                  <a:pt x="2374369" y="1116348"/>
                </a:cubicBezTo>
                <a:close/>
                <a:moveTo>
                  <a:pt x="2155787" y="1116165"/>
                </a:moveTo>
                <a:cubicBezTo>
                  <a:pt x="2158010" y="1116165"/>
                  <a:pt x="2159813" y="1117968"/>
                  <a:pt x="2159813" y="1120192"/>
                </a:cubicBezTo>
                <a:cubicBezTo>
                  <a:pt x="2159813" y="1122417"/>
                  <a:pt x="2158010" y="1124220"/>
                  <a:pt x="2155787" y="1124220"/>
                </a:cubicBezTo>
                <a:cubicBezTo>
                  <a:pt x="2153561" y="1124220"/>
                  <a:pt x="2151758" y="1122417"/>
                  <a:pt x="2151758" y="1120192"/>
                </a:cubicBezTo>
                <a:cubicBezTo>
                  <a:pt x="2151758" y="1117968"/>
                  <a:pt x="2153561" y="1116165"/>
                  <a:pt x="2155787" y="1116165"/>
                </a:cubicBezTo>
                <a:close/>
                <a:moveTo>
                  <a:pt x="4083307" y="1112871"/>
                </a:moveTo>
                <a:cubicBezTo>
                  <a:pt x="4087350" y="1112871"/>
                  <a:pt x="4090629" y="1116150"/>
                  <a:pt x="4090629" y="1120194"/>
                </a:cubicBezTo>
                <a:cubicBezTo>
                  <a:pt x="4090629" y="1124237"/>
                  <a:pt x="4087350" y="1127516"/>
                  <a:pt x="4083307" y="1127516"/>
                </a:cubicBezTo>
                <a:cubicBezTo>
                  <a:pt x="4079263" y="1127516"/>
                  <a:pt x="4075984" y="1124237"/>
                  <a:pt x="4075984" y="1120194"/>
                </a:cubicBezTo>
                <a:cubicBezTo>
                  <a:pt x="4075984" y="1116150"/>
                  <a:pt x="4079263" y="1112871"/>
                  <a:pt x="4083307" y="1112871"/>
                </a:cubicBezTo>
                <a:close/>
                <a:moveTo>
                  <a:pt x="2304071" y="1112321"/>
                </a:moveTo>
                <a:cubicBezTo>
                  <a:pt x="2308418" y="1112321"/>
                  <a:pt x="2311943" y="1115846"/>
                  <a:pt x="2311943" y="1120194"/>
                </a:cubicBezTo>
                <a:cubicBezTo>
                  <a:pt x="2311943" y="1124541"/>
                  <a:pt x="2308418" y="1128066"/>
                  <a:pt x="2304071" y="1128066"/>
                </a:cubicBezTo>
                <a:cubicBezTo>
                  <a:pt x="2299723" y="1128066"/>
                  <a:pt x="2296198" y="1124541"/>
                  <a:pt x="2296198" y="1120194"/>
                </a:cubicBezTo>
                <a:cubicBezTo>
                  <a:pt x="2296198" y="1115846"/>
                  <a:pt x="2299723" y="1112321"/>
                  <a:pt x="2304071" y="1112321"/>
                </a:cubicBezTo>
                <a:close/>
                <a:moveTo>
                  <a:pt x="3935023" y="1109025"/>
                </a:moveTo>
                <a:cubicBezTo>
                  <a:pt x="3941190" y="1109025"/>
                  <a:pt x="3946189" y="1114024"/>
                  <a:pt x="3946189" y="1120192"/>
                </a:cubicBezTo>
                <a:cubicBezTo>
                  <a:pt x="3946189" y="1126359"/>
                  <a:pt x="3941190" y="1131360"/>
                  <a:pt x="3935023" y="1131360"/>
                </a:cubicBezTo>
                <a:cubicBezTo>
                  <a:pt x="3928855" y="1131360"/>
                  <a:pt x="3923856" y="1126359"/>
                  <a:pt x="3923856" y="1120192"/>
                </a:cubicBezTo>
                <a:cubicBezTo>
                  <a:pt x="3923856" y="1114024"/>
                  <a:pt x="3928855" y="1109025"/>
                  <a:pt x="3935023" y="1109025"/>
                </a:cubicBezTo>
                <a:close/>
                <a:moveTo>
                  <a:pt x="2452355" y="1108293"/>
                </a:moveTo>
                <a:cubicBezTo>
                  <a:pt x="2458928" y="1108293"/>
                  <a:pt x="2464254" y="1113621"/>
                  <a:pt x="2464254" y="1120192"/>
                </a:cubicBezTo>
                <a:cubicBezTo>
                  <a:pt x="2464254" y="1126765"/>
                  <a:pt x="2458928" y="1132093"/>
                  <a:pt x="2452355" y="1132093"/>
                </a:cubicBezTo>
                <a:cubicBezTo>
                  <a:pt x="2445784" y="1132093"/>
                  <a:pt x="2440456" y="1126765"/>
                  <a:pt x="2440456" y="1120192"/>
                </a:cubicBezTo>
                <a:cubicBezTo>
                  <a:pt x="2440456" y="1113621"/>
                  <a:pt x="2445784" y="1108293"/>
                  <a:pt x="2452355" y="1108293"/>
                </a:cubicBezTo>
                <a:close/>
                <a:moveTo>
                  <a:pt x="2600456" y="1104083"/>
                </a:moveTo>
                <a:cubicBezTo>
                  <a:pt x="2609353" y="1104083"/>
                  <a:pt x="2616566" y="1111296"/>
                  <a:pt x="2616566" y="1120193"/>
                </a:cubicBezTo>
                <a:cubicBezTo>
                  <a:pt x="2616566" y="1129090"/>
                  <a:pt x="2609353" y="1136303"/>
                  <a:pt x="2600456" y="1136303"/>
                </a:cubicBezTo>
                <a:cubicBezTo>
                  <a:pt x="2591559" y="1136303"/>
                  <a:pt x="2584346" y="1129090"/>
                  <a:pt x="2584346" y="1120193"/>
                </a:cubicBezTo>
                <a:cubicBezTo>
                  <a:pt x="2584346" y="1111296"/>
                  <a:pt x="2591559" y="1104083"/>
                  <a:pt x="2600456" y="1104083"/>
                </a:cubicBezTo>
                <a:close/>
                <a:moveTo>
                  <a:pt x="3638451" y="1100787"/>
                </a:moveTo>
                <a:cubicBezTo>
                  <a:pt x="3649170" y="1100787"/>
                  <a:pt x="3657857" y="1109474"/>
                  <a:pt x="3657857" y="1120191"/>
                </a:cubicBezTo>
                <a:cubicBezTo>
                  <a:pt x="3657857" y="1130910"/>
                  <a:pt x="3649170" y="1139597"/>
                  <a:pt x="3638451" y="1139597"/>
                </a:cubicBezTo>
                <a:cubicBezTo>
                  <a:pt x="3627734" y="1139597"/>
                  <a:pt x="3619047" y="1130910"/>
                  <a:pt x="3619047" y="1120191"/>
                </a:cubicBezTo>
                <a:cubicBezTo>
                  <a:pt x="3619047" y="1109474"/>
                  <a:pt x="3627734" y="1100787"/>
                  <a:pt x="3638451" y="1100787"/>
                </a:cubicBezTo>
                <a:close/>
                <a:moveTo>
                  <a:pt x="2748743" y="1100422"/>
                </a:moveTo>
                <a:cubicBezTo>
                  <a:pt x="2759661" y="1100422"/>
                  <a:pt x="2768514" y="1109275"/>
                  <a:pt x="2768514" y="1120194"/>
                </a:cubicBezTo>
                <a:cubicBezTo>
                  <a:pt x="2768514" y="1131112"/>
                  <a:pt x="2759661" y="1139965"/>
                  <a:pt x="2748743" y="1139965"/>
                </a:cubicBezTo>
                <a:cubicBezTo>
                  <a:pt x="2737824" y="1139965"/>
                  <a:pt x="2728971" y="1131112"/>
                  <a:pt x="2728971" y="1120194"/>
                </a:cubicBezTo>
                <a:cubicBezTo>
                  <a:pt x="2728971" y="1109275"/>
                  <a:pt x="2737824" y="1100422"/>
                  <a:pt x="2748743" y="1100422"/>
                </a:cubicBezTo>
                <a:close/>
                <a:moveTo>
                  <a:pt x="3490167" y="1097493"/>
                </a:moveTo>
                <a:cubicBezTo>
                  <a:pt x="3502704" y="1097493"/>
                  <a:pt x="3512867" y="1107657"/>
                  <a:pt x="3512867" y="1120194"/>
                </a:cubicBezTo>
                <a:cubicBezTo>
                  <a:pt x="3512867" y="1132731"/>
                  <a:pt x="3502704" y="1142894"/>
                  <a:pt x="3490167" y="1142894"/>
                </a:cubicBezTo>
                <a:cubicBezTo>
                  <a:pt x="3477630" y="1142894"/>
                  <a:pt x="3467466" y="1132731"/>
                  <a:pt x="3467466" y="1120194"/>
                </a:cubicBezTo>
                <a:cubicBezTo>
                  <a:pt x="3467466" y="1107657"/>
                  <a:pt x="3477630" y="1097493"/>
                  <a:pt x="3490167" y="1097493"/>
                </a:cubicBezTo>
                <a:close/>
                <a:moveTo>
                  <a:pt x="2897027" y="1097126"/>
                </a:moveTo>
                <a:cubicBezTo>
                  <a:pt x="2909767" y="1097126"/>
                  <a:pt x="2920094" y="1107453"/>
                  <a:pt x="2920094" y="1120192"/>
                </a:cubicBezTo>
                <a:cubicBezTo>
                  <a:pt x="2920094" y="1132932"/>
                  <a:pt x="2909767" y="1143259"/>
                  <a:pt x="2897027" y="1143259"/>
                </a:cubicBezTo>
                <a:cubicBezTo>
                  <a:pt x="2884288" y="1143259"/>
                  <a:pt x="2873961" y="1132932"/>
                  <a:pt x="2873961" y="1120192"/>
                </a:cubicBezTo>
                <a:cubicBezTo>
                  <a:pt x="2873961" y="1107453"/>
                  <a:pt x="2884288" y="1097126"/>
                  <a:pt x="2897027" y="1097126"/>
                </a:cubicBezTo>
                <a:close/>
                <a:moveTo>
                  <a:pt x="3341883" y="1095479"/>
                </a:moveTo>
                <a:cubicBezTo>
                  <a:pt x="3355530" y="1095479"/>
                  <a:pt x="3366595" y="1106544"/>
                  <a:pt x="3366595" y="1120194"/>
                </a:cubicBezTo>
                <a:cubicBezTo>
                  <a:pt x="3366595" y="1133841"/>
                  <a:pt x="3355530" y="1144906"/>
                  <a:pt x="3341883" y="1144906"/>
                </a:cubicBezTo>
                <a:cubicBezTo>
                  <a:pt x="3328233" y="1144906"/>
                  <a:pt x="3317168" y="1133841"/>
                  <a:pt x="3317168" y="1120194"/>
                </a:cubicBezTo>
                <a:cubicBezTo>
                  <a:pt x="3317168" y="1106544"/>
                  <a:pt x="3328233" y="1095479"/>
                  <a:pt x="3341883" y="1095479"/>
                </a:cubicBezTo>
                <a:close/>
                <a:moveTo>
                  <a:pt x="3045313" y="1095479"/>
                </a:moveTo>
                <a:cubicBezTo>
                  <a:pt x="3058960" y="1095479"/>
                  <a:pt x="3070025" y="1106544"/>
                  <a:pt x="3070025" y="1120194"/>
                </a:cubicBezTo>
                <a:cubicBezTo>
                  <a:pt x="3070025" y="1133841"/>
                  <a:pt x="3058960" y="1144906"/>
                  <a:pt x="3045313" y="1144906"/>
                </a:cubicBezTo>
                <a:cubicBezTo>
                  <a:pt x="3031663" y="1144906"/>
                  <a:pt x="3020598" y="1133841"/>
                  <a:pt x="3020598" y="1120194"/>
                </a:cubicBezTo>
                <a:cubicBezTo>
                  <a:pt x="3020598" y="1106544"/>
                  <a:pt x="3031663" y="1095479"/>
                  <a:pt x="3045313" y="1095479"/>
                </a:cubicBezTo>
                <a:close/>
                <a:moveTo>
                  <a:pt x="3193599" y="1094747"/>
                </a:moveTo>
                <a:cubicBezTo>
                  <a:pt x="3207653" y="1094747"/>
                  <a:pt x="3219044" y="1106141"/>
                  <a:pt x="3219044" y="1120194"/>
                </a:cubicBezTo>
                <a:cubicBezTo>
                  <a:pt x="3219044" y="1134248"/>
                  <a:pt x="3207653" y="1145639"/>
                  <a:pt x="3193599" y="1145639"/>
                </a:cubicBezTo>
                <a:cubicBezTo>
                  <a:pt x="3179546" y="1145639"/>
                  <a:pt x="3168152" y="1134248"/>
                  <a:pt x="3168152" y="1120194"/>
                </a:cubicBezTo>
                <a:cubicBezTo>
                  <a:pt x="3168152" y="1106141"/>
                  <a:pt x="3179546" y="1094747"/>
                  <a:pt x="3193599" y="1094747"/>
                </a:cubicBezTo>
                <a:close/>
                <a:moveTo>
                  <a:pt x="2084842" y="1082512"/>
                </a:moveTo>
                <a:lnTo>
                  <a:pt x="2083256" y="1084864"/>
                </a:lnTo>
                <a:lnTo>
                  <a:pt x="2086927" y="1085606"/>
                </a:lnTo>
                <a:close/>
                <a:moveTo>
                  <a:pt x="1205329" y="1070272"/>
                </a:moveTo>
                <a:lnTo>
                  <a:pt x="1192312" y="1092481"/>
                </a:lnTo>
                <a:lnTo>
                  <a:pt x="1221393" y="1098354"/>
                </a:lnTo>
                <a:cubicBezTo>
                  <a:pt x="1231620" y="1102680"/>
                  <a:pt x="1240831" y="1108940"/>
                  <a:pt x="1248566" y="1116675"/>
                </a:cubicBezTo>
                <a:lnTo>
                  <a:pt x="1251745" y="1121390"/>
                </a:lnTo>
                <a:lnTo>
                  <a:pt x="1263390" y="1104118"/>
                </a:lnTo>
                <a:lnTo>
                  <a:pt x="1271312" y="1098777"/>
                </a:lnTo>
                <a:lnTo>
                  <a:pt x="1262256" y="1100605"/>
                </a:lnTo>
                <a:cubicBezTo>
                  <a:pt x="1242489" y="1100605"/>
                  <a:pt x="1224595" y="1092593"/>
                  <a:pt x="1211643" y="1079639"/>
                </a:cubicBezTo>
                <a:close/>
                <a:moveTo>
                  <a:pt x="1327933" y="1043284"/>
                </a:moveTo>
                <a:lnTo>
                  <a:pt x="1313332" y="1078534"/>
                </a:lnTo>
                <a:lnTo>
                  <a:pt x="1336402" y="1073876"/>
                </a:lnTo>
                <a:lnTo>
                  <a:pt x="1342280" y="1075063"/>
                </a:lnTo>
                <a:lnTo>
                  <a:pt x="1331772" y="1062302"/>
                </a:lnTo>
                <a:close/>
                <a:moveTo>
                  <a:pt x="224454" y="1027010"/>
                </a:moveTo>
                <a:cubicBezTo>
                  <a:pt x="225565" y="1027010"/>
                  <a:pt x="226467" y="1027912"/>
                  <a:pt x="226467" y="1029025"/>
                </a:cubicBezTo>
                <a:cubicBezTo>
                  <a:pt x="226467" y="1030136"/>
                  <a:pt x="225565" y="1031037"/>
                  <a:pt x="224454" y="1031037"/>
                </a:cubicBezTo>
                <a:cubicBezTo>
                  <a:pt x="223343" y="1031037"/>
                  <a:pt x="222439" y="1030136"/>
                  <a:pt x="222439" y="1029025"/>
                </a:cubicBezTo>
                <a:cubicBezTo>
                  <a:pt x="222439" y="1027912"/>
                  <a:pt x="223343" y="1027010"/>
                  <a:pt x="224454" y="1027010"/>
                </a:cubicBezTo>
                <a:close/>
                <a:moveTo>
                  <a:pt x="3338037" y="1026645"/>
                </a:moveTo>
                <a:cubicBezTo>
                  <a:pt x="3339351" y="1026645"/>
                  <a:pt x="3340418" y="1027710"/>
                  <a:pt x="3340418" y="1029025"/>
                </a:cubicBezTo>
                <a:cubicBezTo>
                  <a:pt x="3340418" y="1030339"/>
                  <a:pt x="3339351" y="1031404"/>
                  <a:pt x="3338037" y="1031404"/>
                </a:cubicBezTo>
                <a:cubicBezTo>
                  <a:pt x="3336722" y="1031404"/>
                  <a:pt x="3335657" y="1030339"/>
                  <a:pt x="3335657" y="1029025"/>
                </a:cubicBezTo>
                <a:cubicBezTo>
                  <a:pt x="3335657" y="1027710"/>
                  <a:pt x="3336722" y="1026645"/>
                  <a:pt x="3338037" y="1026645"/>
                </a:cubicBezTo>
                <a:close/>
                <a:moveTo>
                  <a:pt x="372738" y="1022434"/>
                </a:moveTo>
                <a:cubicBezTo>
                  <a:pt x="376377" y="1022434"/>
                  <a:pt x="379329" y="1025384"/>
                  <a:pt x="379329" y="1029025"/>
                </a:cubicBezTo>
                <a:cubicBezTo>
                  <a:pt x="379329" y="1032665"/>
                  <a:pt x="376377" y="1035615"/>
                  <a:pt x="372738" y="1035615"/>
                </a:cubicBezTo>
                <a:cubicBezTo>
                  <a:pt x="369098" y="1035615"/>
                  <a:pt x="366148" y="1032665"/>
                  <a:pt x="366148" y="1029025"/>
                </a:cubicBezTo>
                <a:cubicBezTo>
                  <a:pt x="366148" y="1025384"/>
                  <a:pt x="369098" y="1022434"/>
                  <a:pt x="372738" y="1022434"/>
                </a:cubicBezTo>
                <a:close/>
                <a:moveTo>
                  <a:pt x="3189753" y="1021702"/>
                </a:moveTo>
                <a:cubicBezTo>
                  <a:pt x="3193796" y="1021702"/>
                  <a:pt x="3197075" y="1024981"/>
                  <a:pt x="3197075" y="1029025"/>
                </a:cubicBezTo>
                <a:cubicBezTo>
                  <a:pt x="3197075" y="1033068"/>
                  <a:pt x="3193796" y="1036347"/>
                  <a:pt x="3189753" y="1036347"/>
                </a:cubicBezTo>
                <a:cubicBezTo>
                  <a:pt x="3185709" y="1036347"/>
                  <a:pt x="3182430" y="1033068"/>
                  <a:pt x="3182430" y="1029025"/>
                </a:cubicBezTo>
                <a:cubicBezTo>
                  <a:pt x="3182430" y="1024981"/>
                  <a:pt x="3185709" y="1021702"/>
                  <a:pt x="3189753" y="1021702"/>
                </a:cubicBezTo>
                <a:close/>
                <a:moveTo>
                  <a:pt x="521019" y="1015479"/>
                </a:moveTo>
                <a:cubicBezTo>
                  <a:pt x="528501" y="1015479"/>
                  <a:pt x="534567" y="1021545"/>
                  <a:pt x="534567" y="1029025"/>
                </a:cubicBezTo>
                <a:cubicBezTo>
                  <a:pt x="534567" y="1036507"/>
                  <a:pt x="528501" y="1042573"/>
                  <a:pt x="521019" y="1042573"/>
                </a:cubicBezTo>
                <a:cubicBezTo>
                  <a:pt x="513539" y="1042573"/>
                  <a:pt x="507471" y="1036507"/>
                  <a:pt x="507471" y="1029025"/>
                </a:cubicBezTo>
                <a:cubicBezTo>
                  <a:pt x="507471" y="1021545"/>
                  <a:pt x="513539" y="1015479"/>
                  <a:pt x="521019" y="1015479"/>
                </a:cubicBezTo>
                <a:close/>
                <a:moveTo>
                  <a:pt x="3041466" y="1014197"/>
                </a:moveTo>
                <a:cubicBezTo>
                  <a:pt x="3049656" y="1014197"/>
                  <a:pt x="3056294" y="1020836"/>
                  <a:pt x="3056294" y="1029025"/>
                </a:cubicBezTo>
                <a:cubicBezTo>
                  <a:pt x="3056294" y="1037215"/>
                  <a:pt x="3049656" y="1043853"/>
                  <a:pt x="3041466" y="1043853"/>
                </a:cubicBezTo>
                <a:cubicBezTo>
                  <a:pt x="3033277" y="1043853"/>
                  <a:pt x="3026638" y="1037215"/>
                  <a:pt x="3026638" y="1029025"/>
                </a:cubicBezTo>
                <a:cubicBezTo>
                  <a:pt x="3026638" y="1020836"/>
                  <a:pt x="3033277" y="1014197"/>
                  <a:pt x="3041466" y="1014197"/>
                </a:cubicBezTo>
                <a:close/>
                <a:moveTo>
                  <a:pt x="669303" y="1006324"/>
                </a:moveTo>
                <a:cubicBezTo>
                  <a:pt x="681846" y="1006324"/>
                  <a:pt x="692007" y="1016488"/>
                  <a:pt x="692007" y="1029025"/>
                </a:cubicBezTo>
                <a:cubicBezTo>
                  <a:pt x="692007" y="1041562"/>
                  <a:pt x="681846" y="1051725"/>
                  <a:pt x="669303" y="1051725"/>
                </a:cubicBezTo>
                <a:cubicBezTo>
                  <a:pt x="656765" y="1051725"/>
                  <a:pt x="646602" y="1041562"/>
                  <a:pt x="646602" y="1029025"/>
                </a:cubicBezTo>
                <a:cubicBezTo>
                  <a:pt x="646602" y="1016488"/>
                  <a:pt x="656765" y="1006324"/>
                  <a:pt x="669303" y="1006324"/>
                </a:cubicBezTo>
                <a:close/>
                <a:moveTo>
                  <a:pt x="2893182" y="1005227"/>
                </a:moveTo>
                <a:cubicBezTo>
                  <a:pt x="2906327" y="1005227"/>
                  <a:pt x="2916982" y="1015883"/>
                  <a:pt x="2916982" y="1029025"/>
                </a:cubicBezTo>
                <a:cubicBezTo>
                  <a:pt x="2916982" y="1042170"/>
                  <a:pt x="2906327" y="1052825"/>
                  <a:pt x="2893182" y="1052825"/>
                </a:cubicBezTo>
                <a:cubicBezTo>
                  <a:pt x="2880040" y="1052825"/>
                  <a:pt x="2869384" y="1042170"/>
                  <a:pt x="2869384" y="1029025"/>
                </a:cubicBezTo>
                <a:cubicBezTo>
                  <a:pt x="2869384" y="1015883"/>
                  <a:pt x="2880040" y="1005227"/>
                  <a:pt x="2893182" y="1005227"/>
                </a:cubicBezTo>
                <a:close/>
                <a:moveTo>
                  <a:pt x="2744897" y="994425"/>
                </a:moveTo>
                <a:cubicBezTo>
                  <a:pt x="2764007" y="994425"/>
                  <a:pt x="2779498" y="1009916"/>
                  <a:pt x="2779498" y="1029025"/>
                </a:cubicBezTo>
                <a:cubicBezTo>
                  <a:pt x="2779498" y="1048135"/>
                  <a:pt x="2764007" y="1063624"/>
                  <a:pt x="2744897" y="1063624"/>
                </a:cubicBezTo>
                <a:cubicBezTo>
                  <a:pt x="2725788" y="1063624"/>
                  <a:pt x="2710297" y="1048135"/>
                  <a:pt x="2710297" y="1029025"/>
                </a:cubicBezTo>
                <a:cubicBezTo>
                  <a:pt x="2710297" y="1009916"/>
                  <a:pt x="2725788" y="994425"/>
                  <a:pt x="2744897" y="994425"/>
                </a:cubicBezTo>
                <a:close/>
                <a:moveTo>
                  <a:pt x="965689" y="984173"/>
                </a:moveTo>
                <a:cubicBezTo>
                  <a:pt x="990459" y="984173"/>
                  <a:pt x="1010539" y="1004254"/>
                  <a:pt x="1010539" y="1029024"/>
                </a:cubicBezTo>
                <a:cubicBezTo>
                  <a:pt x="1010539" y="1053794"/>
                  <a:pt x="990461" y="1073875"/>
                  <a:pt x="965689" y="1073875"/>
                </a:cubicBezTo>
                <a:cubicBezTo>
                  <a:pt x="940919" y="1073875"/>
                  <a:pt x="920839" y="1053794"/>
                  <a:pt x="920839" y="1029024"/>
                </a:cubicBezTo>
                <a:cubicBezTo>
                  <a:pt x="920839" y="1004254"/>
                  <a:pt x="940919" y="984173"/>
                  <a:pt x="965689" y="984173"/>
                </a:cubicBezTo>
                <a:close/>
                <a:moveTo>
                  <a:pt x="2596798" y="982526"/>
                </a:moveTo>
                <a:cubicBezTo>
                  <a:pt x="2622477" y="982526"/>
                  <a:pt x="2643296" y="1003345"/>
                  <a:pt x="2643296" y="1029025"/>
                </a:cubicBezTo>
                <a:cubicBezTo>
                  <a:pt x="2643296" y="1054706"/>
                  <a:pt x="2622477" y="1075525"/>
                  <a:pt x="2596798" y="1075525"/>
                </a:cubicBezTo>
                <a:cubicBezTo>
                  <a:pt x="2571116" y="1075525"/>
                  <a:pt x="2550297" y="1054706"/>
                  <a:pt x="2550297" y="1029025"/>
                </a:cubicBezTo>
                <a:cubicBezTo>
                  <a:pt x="2550297" y="1003345"/>
                  <a:pt x="2571116" y="982526"/>
                  <a:pt x="2596798" y="982526"/>
                </a:cubicBezTo>
                <a:close/>
                <a:moveTo>
                  <a:pt x="4157452" y="971175"/>
                </a:moveTo>
                <a:cubicBezTo>
                  <a:pt x="4157855" y="971175"/>
                  <a:pt x="4158184" y="971504"/>
                  <a:pt x="4158184" y="971908"/>
                </a:cubicBezTo>
                <a:cubicBezTo>
                  <a:pt x="4158184" y="972311"/>
                  <a:pt x="4157855" y="972640"/>
                  <a:pt x="4157452" y="972640"/>
                </a:cubicBezTo>
                <a:cubicBezTo>
                  <a:pt x="4157048" y="972640"/>
                  <a:pt x="4156719" y="972311"/>
                  <a:pt x="4156719" y="971908"/>
                </a:cubicBezTo>
                <a:cubicBezTo>
                  <a:pt x="4156719" y="971504"/>
                  <a:pt x="4157048" y="971175"/>
                  <a:pt x="4157452" y="971175"/>
                </a:cubicBezTo>
                <a:close/>
                <a:moveTo>
                  <a:pt x="2229927" y="970260"/>
                </a:moveTo>
                <a:cubicBezTo>
                  <a:pt x="2230838" y="970260"/>
                  <a:pt x="2231574" y="970998"/>
                  <a:pt x="2231574" y="971907"/>
                </a:cubicBezTo>
                <a:cubicBezTo>
                  <a:pt x="2231574" y="972818"/>
                  <a:pt x="2230838" y="973554"/>
                  <a:pt x="2229927" y="973554"/>
                </a:cubicBezTo>
                <a:cubicBezTo>
                  <a:pt x="2229018" y="973554"/>
                  <a:pt x="2228280" y="972818"/>
                  <a:pt x="2228280" y="971907"/>
                </a:cubicBezTo>
                <a:cubicBezTo>
                  <a:pt x="2228280" y="970998"/>
                  <a:pt x="2229018" y="970260"/>
                  <a:pt x="2229927" y="970260"/>
                </a:cubicBezTo>
                <a:close/>
                <a:moveTo>
                  <a:pt x="4009165" y="969528"/>
                </a:moveTo>
                <a:cubicBezTo>
                  <a:pt x="4010479" y="969528"/>
                  <a:pt x="4011546" y="970593"/>
                  <a:pt x="4011546" y="971908"/>
                </a:cubicBezTo>
                <a:cubicBezTo>
                  <a:pt x="4011546" y="973222"/>
                  <a:pt x="4010479" y="974287"/>
                  <a:pt x="4009165" y="974287"/>
                </a:cubicBezTo>
                <a:cubicBezTo>
                  <a:pt x="4007850" y="974287"/>
                  <a:pt x="4006785" y="973222"/>
                  <a:pt x="4006785" y="971908"/>
                </a:cubicBezTo>
                <a:cubicBezTo>
                  <a:pt x="4006785" y="970593"/>
                  <a:pt x="4007850" y="969528"/>
                  <a:pt x="4009165" y="969528"/>
                </a:cubicBezTo>
                <a:close/>
                <a:moveTo>
                  <a:pt x="2448509" y="969345"/>
                </a:moveTo>
                <a:cubicBezTo>
                  <a:pt x="2481471" y="969345"/>
                  <a:pt x="2508190" y="996064"/>
                  <a:pt x="2508190" y="1029024"/>
                </a:cubicBezTo>
                <a:cubicBezTo>
                  <a:pt x="2508190" y="1061986"/>
                  <a:pt x="2481471" y="1088705"/>
                  <a:pt x="2448509" y="1088705"/>
                </a:cubicBezTo>
                <a:cubicBezTo>
                  <a:pt x="2415549" y="1088705"/>
                  <a:pt x="2388830" y="1061986"/>
                  <a:pt x="2388830" y="1029024"/>
                </a:cubicBezTo>
                <a:cubicBezTo>
                  <a:pt x="2388830" y="996064"/>
                  <a:pt x="2415549" y="969345"/>
                  <a:pt x="2448509" y="969345"/>
                </a:cubicBezTo>
                <a:close/>
                <a:moveTo>
                  <a:pt x="2378213" y="968246"/>
                </a:moveTo>
                <a:cubicBezTo>
                  <a:pt x="2380235" y="968246"/>
                  <a:pt x="2381874" y="969886"/>
                  <a:pt x="2381874" y="971908"/>
                </a:cubicBezTo>
                <a:cubicBezTo>
                  <a:pt x="2381874" y="973930"/>
                  <a:pt x="2380235" y="975569"/>
                  <a:pt x="2378213" y="975569"/>
                </a:cubicBezTo>
                <a:cubicBezTo>
                  <a:pt x="2376191" y="975569"/>
                  <a:pt x="2374551" y="973930"/>
                  <a:pt x="2374551" y="971908"/>
                </a:cubicBezTo>
                <a:cubicBezTo>
                  <a:pt x="2374551" y="969886"/>
                  <a:pt x="2376191" y="968246"/>
                  <a:pt x="2378213" y="968246"/>
                </a:cubicBezTo>
                <a:close/>
                <a:moveTo>
                  <a:pt x="2526499" y="965684"/>
                </a:moveTo>
                <a:cubicBezTo>
                  <a:pt x="2529935" y="965684"/>
                  <a:pt x="2532722" y="968471"/>
                  <a:pt x="2532722" y="971910"/>
                </a:cubicBezTo>
                <a:cubicBezTo>
                  <a:pt x="2532722" y="975346"/>
                  <a:pt x="2529935" y="978133"/>
                  <a:pt x="2526499" y="978133"/>
                </a:cubicBezTo>
                <a:cubicBezTo>
                  <a:pt x="2523060" y="978133"/>
                  <a:pt x="2520273" y="975346"/>
                  <a:pt x="2520273" y="971910"/>
                </a:cubicBezTo>
                <a:cubicBezTo>
                  <a:pt x="2520273" y="968471"/>
                  <a:pt x="2523060" y="965684"/>
                  <a:pt x="2526499" y="965684"/>
                </a:cubicBezTo>
                <a:close/>
                <a:moveTo>
                  <a:pt x="2674601" y="963303"/>
                </a:moveTo>
                <a:cubicBezTo>
                  <a:pt x="2679352" y="963303"/>
                  <a:pt x="2683205" y="967155"/>
                  <a:pt x="2683205" y="971908"/>
                </a:cubicBezTo>
                <a:cubicBezTo>
                  <a:pt x="2683205" y="976659"/>
                  <a:pt x="2679352" y="980512"/>
                  <a:pt x="2674601" y="980512"/>
                </a:cubicBezTo>
                <a:cubicBezTo>
                  <a:pt x="2669848" y="980512"/>
                  <a:pt x="2665996" y="976659"/>
                  <a:pt x="2665996" y="971908"/>
                </a:cubicBezTo>
                <a:cubicBezTo>
                  <a:pt x="2665996" y="967155"/>
                  <a:pt x="2669848" y="963303"/>
                  <a:pt x="2674601" y="963303"/>
                </a:cubicBezTo>
                <a:close/>
                <a:moveTo>
                  <a:pt x="3564311" y="962388"/>
                </a:moveTo>
                <a:cubicBezTo>
                  <a:pt x="3569567" y="962388"/>
                  <a:pt x="3573830" y="966651"/>
                  <a:pt x="3573830" y="971908"/>
                </a:cubicBezTo>
                <a:cubicBezTo>
                  <a:pt x="3573830" y="977164"/>
                  <a:pt x="3569567" y="981427"/>
                  <a:pt x="3564311" y="981427"/>
                </a:cubicBezTo>
                <a:cubicBezTo>
                  <a:pt x="3559054" y="981427"/>
                  <a:pt x="3554791" y="977164"/>
                  <a:pt x="3554791" y="971908"/>
                </a:cubicBezTo>
                <a:cubicBezTo>
                  <a:pt x="3554791" y="966651"/>
                  <a:pt x="3559054" y="962388"/>
                  <a:pt x="3564311" y="962388"/>
                </a:cubicBezTo>
                <a:close/>
                <a:moveTo>
                  <a:pt x="2822884" y="961290"/>
                </a:moveTo>
                <a:cubicBezTo>
                  <a:pt x="2828750" y="961290"/>
                  <a:pt x="2833503" y="966043"/>
                  <a:pt x="2833503" y="971909"/>
                </a:cubicBezTo>
                <a:cubicBezTo>
                  <a:pt x="2833503" y="977773"/>
                  <a:pt x="2828750" y="982526"/>
                  <a:pt x="2822884" y="982526"/>
                </a:cubicBezTo>
                <a:cubicBezTo>
                  <a:pt x="2817020" y="982526"/>
                  <a:pt x="2812267" y="977773"/>
                  <a:pt x="2812267" y="971909"/>
                </a:cubicBezTo>
                <a:cubicBezTo>
                  <a:pt x="2812267" y="966043"/>
                  <a:pt x="2817020" y="961290"/>
                  <a:pt x="2822884" y="961290"/>
                </a:cubicBezTo>
                <a:close/>
                <a:moveTo>
                  <a:pt x="1628671" y="960641"/>
                </a:moveTo>
                <a:lnTo>
                  <a:pt x="1628853" y="960912"/>
                </a:lnTo>
                <a:lnTo>
                  <a:pt x="1629002" y="960691"/>
                </a:lnTo>
                <a:close/>
                <a:moveTo>
                  <a:pt x="3416025" y="960374"/>
                </a:moveTo>
                <a:cubicBezTo>
                  <a:pt x="3422395" y="960374"/>
                  <a:pt x="3427557" y="965539"/>
                  <a:pt x="3427557" y="971908"/>
                </a:cubicBezTo>
                <a:cubicBezTo>
                  <a:pt x="3427557" y="978278"/>
                  <a:pt x="3422395" y="983440"/>
                  <a:pt x="3416025" y="983440"/>
                </a:cubicBezTo>
                <a:cubicBezTo>
                  <a:pt x="3409654" y="983440"/>
                  <a:pt x="3404491" y="978278"/>
                  <a:pt x="3404491" y="971908"/>
                </a:cubicBezTo>
                <a:cubicBezTo>
                  <a:pt x="3404491" y="965539"/>
                  <a:pt x="3409654" y="960374"/>
                  <a:pt x="3416025" y="960374"/>
                </a:cubicBezTo>
                <a:close/>
                <a:moveTo>
                  <a:pt x="2971169" y="960009"/>
                </a:moveTo>
                <a:cubicBezTo>
                  <a:pt x="2977742" y="960009"/>
                  <a:pt x="2983068" y="965337"/>
                  <a:pt x="2983068" y="971908"/>
                </a:cubicBezTo>
                <a:cubicBezTo>
                  <a:pt x="2983068" y="978481"/>
                  <a:pt x="2977742" y="983809"/>
                  <a:pt x="2971169" y="983809"/>
                </a:cubicBezTo>
                <a:cubicBezTo>
                  <a:pt x="2964598" y="983809"/>
                  <a:pt x="2959270" y="978481"/>
                  <a:pt x="2959270" y="971908"/>
                </a:cubicBezTo>
                <a:cubicBezTo>
                  <a:pt x="2959270" y="965337"/>
                  <a:pt x="2964598" y="960009"/>
                  <a:pt x="2971169" y="960009"/>
                </a:cubicBezTo>
                <a:close/>
                <a:moveTo>
                  <a:pt x="3267741" y="959641"/>
                </a:moveTo>
                <a:cubicBezTo>
                  <a:pt x="3274514" y="959641"/>
                  <a:pt x="3280005" y="965132"/>
                  <a:pt x="3280005" y="971907"/>
                </a:cubicBezTo>
                <a:cubicBezTo>
                  <a:pt x="3280005" y="978680"/>
                  <a:pt x="3274514" y="984171"/>
                  <a:pt x="3267741" y="984171"/>
                </a:cubicBezTo>
                <a:cubicBezTo>
                  <a:pt x="3260966" y="984171"/>
                  <a:pt x="3255475" y="978680"/>
                  <a:pt x="3255475" y="971907"/>
                </a:cubicBezTo>
                <a:cubicBezTo>
                  <a:pt x="3255475" y="965132"/>
                  <a:pt x="3260966" y="959641"/>
                  <a:pt x="3267741" y="959641"/>
                </a:cubicBezTo>
                <a:close/>
                <a:moveTo>
                  <a:pt x="3119457" y="959094"/>
                </a:moveTo>
                <a:cubicBezTo>
                  <a:pt x="3126534" y="959094"/>
                  <a:pt x="3132271" y="964831"/>
                  <a:pt x="3132271" y="971910"/>
                </a:cubicBezTo>
                <a:cubicBezTo>
                  <a:pt x="3132271" y="978987"/>
                  <a:pt x="3126534" y="984724"/>
                  <a:pt x="3119457" y="984724"/>
                </a:cubicBezTo>
                <a:cubicBezTo>
                  <a:pt x="3112378" y="984724"/>
                  <a:pt x="3106641" y="978987"/>
                  <a:pt x="3106641" y="971910"/>
                </a:cubicBezTo>
                <a:cubicBezTo>
                  <a:pt x="3106641" y="964831"/>
                  <a:pt x="3112378" y="959094"/>
                  <a:pt x="3119457" y="959094"/>
                </a:cubicBezTo>
                <a:close/>
                <a:moveTo>
                  <a:pt x="1705917" y="913977"/>
                </a:moveTo>
                <a:lnTo>
                  <a:pt x="1697807" y="926005"/>
                </a:lnTo>
                <a:lnTo>
                  <a:pt x="1707108" y="924127"/>
                </a:lnTo>
                <a:lnTo>
                  <a:pt x="1713651" y="925448"/>
                </a:lnTo>
                <a:close/>
                <a:moveTo>
                  <a:pt x="1856995" y="913333"/>
                </a:moveTo>
                <a:lnTo>
                  <a:pt x="1848827" y="925448"/>
                </a:lnTo>
                <a:lnTo>
                  <a:pt x="1855371" y="924127"/>
                </a:lnTo>
                <a:lnTo>
                  <a:pt x="1865675" y="926207"/>
                </a:lnTo>
                <a:close/>
                <a:moveTo>
                  <a:pt x="1555714" y="897063"/>
                </a:moveTo>
                <a:lnTo>
                  <a:pt x="1553170" y="909670"/>
                </a:lnTo>
                <a:lnTo>
                  <a:pt x="1530894" y="936723"/>
                </a:lnTo>
                <a:lnTo>
                  <a:pt x="1558828" y="931083"/>
                </a:lnTo>
                <a:lnTo>
                  <a:pt x="1577489" y="934851"/>
                </a:lnTo>
                <a:lnTo>
                  <a:pt x="1558750" y="912095"/>
                </a:lnTo>
                <a:close/>
                <a:moveTo>
                  <a:pt x="2007134" y="891620"/>
                </a:moveTo>
                <a:lnTo>
                  <a:pt x="2003058" y="911809"/>
                </a:lnTo>
                <a:lnTo>
                  <a:pt x="1987905" y="933165"/>
                </a:lnTo>
                <a:lnTo>
                  <a:pt x="2003655" y="929985"/>
                </a:lnTo>
                <a:lnTo>
                  <a:pt x="2032688" y="935847"/>
                </a:lnTo>
                <a:lnTo>
                  <a:pt x="2010663" y="909100"/>
                </a:lnTo>
                <a:close/>
                <a:moveTo>
                  <a:pt x="150309" y="880373"/>
                </a:moveTo>
                <a:cubicBezTo>
                  <a:pt x="150513" y="880373"/>
                  <a:pt x="150674" y="880536"/>
                  <a:pt x="150674" y="880738"/>
                </a:cubicBezTo>
                <a:cubicBezTo>
                  <a:pt x="150674" y="880942"/>
                  <a:pt x="150513" y="881105"/>
                  <a:pt x="150309" y="881105"/>
                </a:cubicBezTo>
                <a:cubicBezTo>
                  <a:pt x="150106" y="881105"/>
                  <a:pt x="149943" y="880942"/>
                  <a:pt x="149943" y="880738"/>
                </a:cubicBezTo>
                <a:cubicBezTo>
                  <a:pt x="149943" y="880536"/>
                  <a:pt x="150106" y="880373"/>
                  <a:pt x="150309" y="880373"/>
                </a:cubicBezTo>
                <a:close/>
                <a:moveTo>
                  <a:pt x="3263895" y="878359"/>
                </a:moveTo>
                <a:cubicBezTo>
                  <a:pt x="3265209" y="878359"/>
                  <a:pt x="3266274" y="879424"/>
                  <a:pt x="3266274" y="880739"/>
                </a:cubicBezTo>
                <a:cubicBezTo>
                  <a:pt x="3266274" y="882053"/>
                  <a:pt x="3265209" y="883118"/>
                  <a:pt x="3263895" y="883118"/>
                </a:cubicBezTo>
                <a:cubicBezTo>
                  <a:pt x="3262580" y="883118"/>
                  <a:pt x="3261515" y="882053"/>
                  <a:pt x="3261515" y="880739"/>
                </a:cubicBezTo>
                <a:cubicBezTo>
                  <a:pt x="3261515" y="879424"/>
                  <a:pt x="3262580" y="878359"/>
                  <a:pt x="3263895" y="878359"/>
                </a:cubicBezTo>
                <a:close/>
                <a:moveTo>
                  <a:pt x="298599" y="877444"/>
                </a:moveTo>
                <a:cubicBezTo>
                  <a:pt x="300417" y="877444"/>
                  <a:pt x="301894" y="878920"/>
                  <a:pt x="301894" y="880738"/>
                </a:cubicBezTo>
                <a:cubicBezTo>
                  <a:pt x="301894" y="882558"/>
                  <a:pt x="300417" y="884034"/>
                  <a:pt x="298599" y="884034"/>
                </a:cubicBezTo>
                <a:cubicBezTo>
                  <a:pt x="296779" y="884034"/>
                  <a:pt x="295302" y="882558"/>
                  <a:pt x="295302" y="880738"/>
                </a:cubicBezTo>
                <a:cubicBezTo>
                  <a:pt x="295302" y="878920"/>
                  <a:pt x="296779" y="877444"/>
                  <a:pt x="298599" y="877444"/>
                </a:cubicBezTo>
                <a:close/>
                <a:moveTo>
                  <a:pt x="3115611" y="873783"/>
                </a:moveTo>
                <a:cubicBezTo>
                  <a:pt x="3119453" y="873783"/>
                  <a:pt x="3122566" y="876899"/>
                  <a:pt x="3122566" y="880739"/>
                </a:cubicBezTo>
                <a:cubicBezTo>
                  <a:pt x="3122566" y="884581"/>
                  <a:pt x="3119453" y="887696"/>
                  <a:pt x="3115611" y="887696"/>
                </a:cubicBezTo>
                <a:cubicBezTo>
                  <a:pt x="3111769" y="887696"/>
                  <a:pt x="3108653" y="884581"/>
                  <a:pt x="3108653" y="880739"/>
                </a:cubicBezTo>
                <a:cubicBezTo>
                  <a:pt x="3108653" y="876897"/>
                  <a:pt x="3111769" y="873783"/>
                  <a:pt x="3115611" y="873783"/>
                </a:cubicBezTo>
                <a:close/>
                <a:moveTo>
                  <a:pt x="446877" y="872501"/>
                </a:moveTo>
                <a:cubicBezTo>
                  <a:pt x="451426" y="872501"/>
                  <a:pt x="455114" y="876189"/>
                  <a:pt x="455114" y="880739"/>
                </a:cubicBezTo>
                <a:cubicBezTo>
                  <a:pt x="455114" y="885288"/>
                  <a:pt x="451426" y="888976"/>
                  <a:pt x="446877" y="888976"/>
                </a:cubicBezTo>
                <a:cubicBezTo>
                  <a:pt x="442329" y="888976"/>
                  <a:pt x="438640" y="885288"/>
                  <a:pt x="438640" y="880739"/>
                </a:cubicBezTo>
                <a:cubicBezTo>
                  <a:pt x="438640" y="876189"/>
                  <a:pt x="442329" y="872501"/>
                  <a:pt x="446877" y="872501"/>
                </a:cubicBezTo>
                <a:close/>
                <a:moveTo>
                  <a:pt x="2967324" y="866827"/>
                </a:moveTo>
                <a:cubicBezTo>
                  <a:pt x="2975008" y="866827"/>
                  <a:pt x="2981237" y="873056"/>
                  <a:pt x="2981237" y="880740"/>
                </a:cubicBezTo>
                <a:cubicBezTo>
                  <a:pt x="2981237" y="888424"/>
                  <a:pt x="2975008" y="894653"/>
                  <a:pt x="2967324" y="894653"/>
                </a:cubicBezTo>
                <a:cubicBezTo>
                  <a:pt x="2959640" y="894653"/>
                  <a:pt x="2953411" y="888424"/>
                  <a:pt x="2953411" y="880740"/>
                </a:cubicBezTo>
                <a:cubicBezTo>
                  <a:pt x="2953411" y="873056"/>
                  <a:pt x="2959640" y="866827"/>
                  <a:pt x="2967324" y="866827"/>
                </a:cubicBezTo>
                <a:close/>
                <a:moveTo>
                  <a:pt x="595162" y="865545"/>
                </a:moveTo>
                <a:cubicBezTo>
                  <a:pt x="603554" y="865545"/>
                  <a:pt x="610356" y="872347"/>
                  <a:pt x="610356" y="880740"/>
                </a:cubicBezTo>
                <a:cubicBezTo>
                  <a:pt x="610356" y="889131"/>
                  <a:pt x="603554" y="895933"/>
                  <a:pt x="595162" y="895933"/>
                </a:cubicBezTo>
                <a:cubicBezTo>
                  <a:pt x="586769" y="895933"/>
                  <a:pt x="579966" y="889131"/>
                  <a:pt x="579966" y="880740"/>
                </a:cubicBezTo>
                <a:cubicBezTo>
                  <a:pt x="579966" y="872347"/>
                  <a:pt x="586769" y="865545"/>
                  <a:pt x="595162" y="865545"/>
                </a:cubicBezTo>
                <a:close/>
                <a:moveTo>
                  <a:pt x="2819041" y="858588"/>
                </a:moveTo>
                <a:cubicBezTo>
                  <a:pt x="2831274" y="858588"/>
                  <a:pt x="2841191" y="868505"/>
                  <a:pt x="2841191" y="880739"/>
                </a:cubicBezTo>
                <a:cubicBezTo>
                  <a:pt x="2841191" y="892972"/>
                  <a:pt x="2831274" y="902889"/>
                  <a:pt x="2819041" y="902889"/>
                </a:cubicBezTo>
                <a:cubicBezTo>
                  <a:pt x="2806807" y="902889"/>
                  <a:pt x="2796890" y="892972"/>
                  <a:pt x="2796890" y="880739"/>
                </a:cubicBezTo>
                <a:cubicBezTo>
                  <a:pt x="2796890" y="868505"/>
                  <a:pt x="2806807" y="858588"/>
                  <a:pt x="2819041" y="858588"/>
                </a:cubicBezTo>
                <a:close/>
                <a:moveTo>
                  <a:pt x="743450" y="856941"/>
                </a:moveTo>
                <a:cubicBezTo>
                  <a:pt x="756593" y="856941"/>
                  <a:pt x="767248" y="867597"/>
                  <a:pt x="767248" y="880739"/>
                </a:cubicBezTo>
                <a:cubicBezTo>
                  <a:pt x="767248" y="893884"/>
                  <a:pt x="756593" y="904539"/>
                  <a:pt x="743450" y="904539"/>
                </a:cubicBezTo>
                <a:cubicBezTo>
                  <a:pt x="730307" y="904539"/>
                  <a:pt x="719652" y="893884"/>
                  <a:pt x="719652" y="880739"/>
                </a:cubicBezTo>
                <a:cubicBezTo>
                  <a:pt x="719652" y="867597"/>
                  <a:pt x="730307" y="856941"/>
                  <a:pt x="743450" y="856941"/>
                </a:cubicBezTo>
                <a:close/>
                <a:moveTo>
                  <a:pt x="2670938" y="849068"/>
                </a:moveTo>
                <a:cubicBezTo>
                  <a:pt x="2688430" y="849068"/>
                  <a:pt x="2702610" y="863247"/>
                  <a:pt x="2702610" y="880739"/>
                </a:cubicBezTo>
                <a:cubicBezTo>
                  <a:pt x="2702610" y="898231"/>
                  <a:pt x="2688430" y="912411"/>
                  <a:pt x="2670938" y="912411"/>
                </a:cubicBezTo>
                <a:cubicBezTo>
                  <a:pt x="2653448" y="912411"/>
                  <a:pt x="2639267" y="898231"/>
                  <a:pt x="2639267" y="880739"/>
                </a:cubicBezTo>
                <a:cubicBezTo>
                  <a:pt x="2639267" y="863249"/>
                  <a:pt x="2653448" y="849068"/>
                  <a:pt x="2670938" y="849068"/>
                </a:cubicBezTo>
                <a:close/>
                <a:moveTo>
                  <a:pt x="2522653" y="838817"/>
                </a:moveTo>
                <a:cubicBezTo>
                  <a:pt x="2545807" y="838817"/>
                  <a:pt x="2564575" y="857587"/>
                  <a:pt x="2564575" y="880739"/>
                </a:cubicBezTo>
                <a:cubicBezTo>
                  <a:pt x="2564575" y="903893"/>
                  <a:pt x="2545807" y="922661"/>
                  <a:pt x="2522653" y="922661"/>
                </a:cubicBezTo>
                <a:cubicBezTo>
                  <a:pt x="2499501" y="922661"/>
                  <a:pt x="2480731" y="903893"/>
                  <a:pt x="2480731" y="880739"/>
                </a:cubicBezTo>
                <a:cubicBezTo>
                  <a:pt x="2480731" y="857587"/>
                  <a:pt x="2499501" y="838817"/>
                  <a:pt x="2522653" y="838817"/>
                </a:cubicBezTo>
                <a:close/>
                <a:moveTo>
                  <a:pt x="1039832" y="836804"/>
                </a:moveTo>
                <a:cubicBezTo>
                  <a:pt x="1064096" y="836804"/>
                  <a:pt x="1083767" y="856476"/>
                  <a:pt x="1083767" y="880741"/>
                </a:cubicBezTo>
                <a:cubicBezTo>
                  <a:pt x="1083767" y="905006"/>
                  <a:pt x="1064096" y="924677"/>
                  <a:pt x="1039832" y="924677"/>
                </a:cubicBezTo>
                <a:cubicBezTo>
                  <a:pt x="1015566" y="924677"/>
                  <a:pt x="995894" y="905006"/>
                  <a:pt x="995894" y="880741"/>
                </a:cubicBezTo>
                <a:cubicBezTo>
                  <a:pt x="995894" y="856476"/>
                  <a:pt x="1015566" y="836804"/>
                  <a:pt x="1039832" y="836804"/>
                </a:cubicBezTo>
                <a:close/>
                <a:moveTo>
                  <a:pt x="2374369" y="827650"/>
                </a:moveTo>
                <a:cubicBezTo>
                  <a:pt x="2403688" y="827650"/>
                  <a:pt x="2427457" y="851419"/>
                  <a:pt x="2427457" y="880739"/>
                </a:cubicBezTo>
                <a:cubicBezTo>
                  <a:pt x="2427457" y="910060"/>
                  <a:pt x="2403688" y="933829"/>
                  <a:pt x="2374369" y="933829"/>
                </a:cubicBezTo>
                <a:cubicBezTo>
                  <a:pt x="2345047" y="933829"/>
                  <a:pt x="2321278" y="910060"/>
                  <a:pt x="2321278" y="880739"/>
                </a:cubicBezTo>
                <a:cubicBezTo>
                  <a:pt x="2321278" y="851419"/>
                  <a:pt x="2345047" y="827650"/>
                  <a:pt x="2374369" y="827650"/>
                </a:cubicBezTo>
                <a:close/>
                <a:moveTo>
                  <a:pt x="2600458" y="823256"/>
                </a:moveTo>
                <a:cubicBezTo>
                  <a:pt x="2600660" y="823256"/>
                  <a:pt x="2600823" y="823419"/>
                  <a:pt x="2600823" y="823623"/>
                </a:cubicBezTo>
                <a:cubicBezTo>
                  <a:pt x="2600823" y="823825"/>
                  <a:pt x="2600660" y="823988"/>
                  <a:pt x="2600458" y="823988"/>
                </a:cubicBezTo>
                <a:cubicBezTo>
                  <a:pt x="2600254" y="823988"/>
                  <a:pt x="2600091" y="823825"/>
                  <a:pt x="2600091" y="823623"/>
                </a:cubicBezTo>
                <a:cubicBezTo>
                  <a:pt x="2600091" y="823419"/>
                  <a:pt x="2600254" y="823256"/>
                  <a:pt x="2600458" y="823256"/>
                </a:cubicBezTo>
                <a:close/>
                <a:moveTo>
                  <a:pt x="3935024" y="822891"/>
                </a:moveTo>
                <a:cubicBezTo>
                  <a:pt x="3935429" y="822891"/>
                  <a:pt x="3935756" y="823220"/>
                  <a:pt x="3935756" y="823624"/>
                </a:cubicBezTo>
                <a:cubicBezTo>
                  <a:pt x="3935756" y="824027"/>
                  <a:pt x="3935427" y="824356"/>
                  <a:pt x="3935024" y="824356"/>
                </a:cubicBezTo>
                <a:cubicBezTo>
                  <a:pt x="3934620" y="824356"/>
                  <a:pt x="3934291" y="824027"/>
                  <a:pt x="3934291" y="823624"/>
                </a:cubicBezTo>
                <a:cubicBezTo>
                  <a:pt x="3934291" y="823220"/>
                  <a:pt x="3934620" y="822891"/>
                  <a:pt x="3935024" y="822891"/>
                </a:cubicBezTo>
                <a:close/>
                <a:moveTo>
                  <a:pt x="2748742" y="822341"/>
                </a:moveTo>
                <a:cubicBezTo>
                  <a:pt x="2749449" y="822341"/>
                  <a:pt x="2750024" y="822916"/>
                  <a:pt x="2750024" y="823623"/>
                </a:cubicBezTo>
                <a:cubicBezTo>
                  <a:pt x="2750024" y="824330"/>
                  <a:pt x="2749449" y="824905"/>
                  <a:pt x="2748742" y="824905"/>
                </a:cubicBezTo>
                <a:cubicBezTo>
                  <a:pt x="2748033" y="824905"/>
                  <a:pt x="2747460" y="824330"/>
                  <a:pt x="2747460" y="823623"/>
                </a:cubicBezTo>
                <a:cubicBezTo>
                  <a:pt x="2747460" y="822916"/>
                  <a:pt x="2748033" y="822341"/>
                  <a:pt x="2748742" y="822341"/>
                </a:cubicBezTo>
                <a:close/>
                <a:moveTo>
                  <a:pt x="3638453" y="821242"/>
                </a:moveTo>
                <a:cubicBezTo>
                  <a:pt x="3639767" y="821242"/>
                  <a:pt x="3640834" y="822307"/>
                  <a:pt x="3640834" y="823622"/>
                </a:cubicBezTo>
                <a:cubicBezTo>
                  <a:pt x="3640834" y="824936"/>
                  <a:pt x="3639767" y="826003"/>
                  <a:pt x="3638453" y="826003"/>
                </a:cubicBezTo>
                <a:cubicBezTo>
                  <a:pt x="3637138" y="826003"/>
                  <a:pt x="3636073" y="824936"/>
                  <a:pt x="3636073" y="823622"/>
                </a:cubicBezTo>
                <a:cubicBezTo>
                  <a:pt x="3636073" y="822307"/>
                  <a:pt x="3637138" y="821242"/>
                  <a:pt x="3638453" y="821242"/>
                </a:cubicBezTo>
                <a:close/>
                <a:moveTo>
                  <a:pt x="2897027" y="821242"/>
                </a:moveTo>
                <a:cubicBezTo>
                  <a:pt x="2898341" y="821242"/>
                  <a:pt x="2899408" y="822307"/>
                  <a:pt x="2899408" y="823622"/>
                </a:cubicBezTo>
                <a:cubicBezTo>
                  <a:pt x="2899408" y="824936"/>
                  <a:pt x="2898341" y="826003"/>
                  <a:pt x="2897027" y="826003"/>
                </a:cubicBezTo>
                <a:cubicBezTo>
                  <a:pt x="2895712" y="826003"/>
                  <a:pt x="2894647" y="824936"/>
                  <a:pt x="2894647" y="823622"/>
                </a:cubicBezTo>
                <a:cubicBezTo>
                  <a:pt x="2894647" y="822307"/>
                  <a:pt x="2895712" y="821242"/>
                  <a:pt x="2897027" y="821242"/>
                </a:cubicBezTo>
                <a:close/>
                <a:moveTo>
                  <a:pt x="3490168" y="820327"/>
                </a:moveTo>
                <a:cubicBezTo>
                  <a:pt x="3491986" y="820327"/>
                  <a:pt x="3493462" y="821803"/>
                  <a:pt x="3493462" y="823623"/>
                </a:cubicBezTo>
                <a:cubicBezTo>
                  <a:pt x="3493462" y="825441"/>
                  <a:pt x="3491986" y="826917"/>
                  <a:pt x="3490168" y="826917"/>
                </a:cubicBezTo>
                <a:cubicBezTo>
                  <a:pt x="3488348" y="826917"/>
                  <a:pt x="3486872" y="825441"/>
                  <a:pt x="3486872" y="823623"/>
                </a:cubicBezTo>
                <a:cubicBezTo>
                  <a:pt x="3486872" y="821803"/>
                  <a:pt x="3488348" y="820327"/>
                  <a:pt x="3490168" y="820327"/>
                </a:cubicBezTo>
                <a:close/>
                <a:moveTo>
                  <a:pt x="3045312" y="820327"/>
                </a:moveTo>
                <a:cubicBezTo>
                  <a:pt x="3047130" y="820327"/>
                  <a:pt x="3048606" y="821803"/>
                  <a:pt x="3048606" y="823623"/>
                </a:cubicBezTo>
                <a:cubicBezTo>
                  <a:pt x="3048606" y="825441"/>
                  <a:pt x="3047130" y="826917"/>
                  <a:pt x="3045312" y="826917"/>
                </a:cubicBezTo>
                <a:cubicBezTo>
                  <a:pt x="3043492" y="826917"/>
                  <a:pt x="3042016" y="825441"/>
                  <a:pt x="3042016" y="823623"/>
                </a:cubicBezTo>
                <a:cubicBezTo>
                  <a:pt x="3042016" y="821803"/>
                  <a:pt x="3043492" y="820327"/>
                  <a:pt x="3045312" y="820327"/>
                </a:cubicBezTo>
                <a:close/>
                <a:moveTo>
                  <a:pt x="3341883" y="819962"/>
                </a:moveTo>
                <a:cubicBezTo>
                  <a:pt x="3343905" y="819962"/>
                  <a:pt x="3345544" y="821602"/>
                  <a:pt x="3345544" y="823624"/>
                </a:cubicBezTo>
                <a:cubicBezTo>
                  <a:pt x="3345544" y="825646"/>
                  <a:pt x="3343905" y="827285"/>
                  <a:pt x="3341883" y="827285"/>
                </a:cubicBezTo>
                <a:cubicBezTo>
                  <a:pt x="3339861" y="827285"/>
                  <a:pt x="3338221" y="825646"/>
                  <a:pt x="3338221" y="823624"/>
                </a:cubicBezTo>
                <a:cubicBezTo>
                  <a:pt x="3338221" y="821602"/>
                  <a:pt x="3339861" y="819962"/>
                  <a:pt x="3341883" y="819962"/>
                </a:cubicBezTo>
                <a:close/>
                <a:moveTo>
                  <a:pt x="3193597" y="819962"/>
                </a:moveTo>
                <a:cubicBezTo>
                  <a:pt x="3195619" y="819962"/>
                  <a:pt x="3197258" y="821602"/>
                  <a:pt x="3197258" y="823624"/>
                </a:cubicBezTo>
                <a:cubicBezTo>
                  <a:pt x="3197258" y="825646"/>
                  <a:pt x="3195619" y="827285"/>
                  <a:pt x="3193597" y="827285"/>
                </a:cubicBezTo>
                <a:cubicBezTo>
                  <a:pt x="3191575" y="827285"/>
                  <a:pt x="3189935" y="825646"/>
                  <a:pt x="3189935" y="823624"/>
                </a:cubicBezTo>
                <a:cubicBezTo>
                  <a:pt x="3189935" y="821602"/>
                  <a:pt x="3191575" y="819962"/>
                  <a:pt x="3193597" y="819962"/>
                </a:cubicBezTo>
                <a:close/>
                <a:moveTo>
                  <a:pt x="2226083" y="817398"/>
                </a:moveTo>
                <a:cubicBezTo>
                  <a:pt x="2261066" y="817398"/>
                  <a:pt x="2289425" y="845757"/>
                  <a:pt x="2289425" y="880739"/>
                </a:cubicBezTo>
                <a:cubicBezTo>
                  <a:pt x="2289425" y="915722"/>
                  <a:pt x="2261066" y="944081"/>
                  <a:pt x="2226083" y="944081"/>
                </a:cubicBezTo>
                <a:cubicBezTo>
                  <a:pt x="2191101" y="944081"/>
                  <a:pt x="2162742" y="915722"/>
                  <a:pt x="2162742" y="880739"/>
                </a:cubicBezTo>
                <a:cubicBezTo>
                  <a:pt x="2162742" y="845757"/>
                  <a:pt x="2191101" y="817398"/>
                  <a:pt x="2226083" y="817398"/>
                </a:cubicBezTo>
                <a:close/>
                <a:moveTo>
                  <a:pt x="372738" y="732089"/>
                </a:moveTo>
                <a:cubicBezTo>
                  <a:pt x="372941" y="732089"/>
                  <a:pt x="373104" y="732252"/>
                  <a:pt x="373104" y="732454"/>
                </a:cubicBezTo>
                <a:cubicBezTo>
                  <a:pt x="373104" y="732658"/>
                  <a:pt x="372941" y="732821"/>
                  <a:pt x="372738" y="732821"/>
                </a:cubicBezTo>
                <a:cubicBezTo>
                  <a:pt x="372537" y="732821"/>
                  <a:pt x="372372" y="732658"/>
                  <a:pt x="372372" y="732454"/>
                </a:cubicBezTo>
                <a:cubicBezTo>
                  <a:pt x="372372" y="732252"/>
                  <a:pt x="372537" y="732089"/>
                  <a:pt x="372738" y="732089"/>
                </a:cubicBezTo>
                <a:close/>
                <a:moveTo>
                  <a:pt x="3338036" y="730807"/>
                </a:moveTo>
                <a:cubicBezTo>
                  <a:pt x="3338947" y="730807"/>
                  <a:pt x="3339685" y="731545"/>
                  <a:pt x="3339685" y="732454"/>
                </a:cubicBezTo>
                <a:cubicBezTo>
                  <a:pt x="3339685" y="733365"/>
                  <a:pt x="3338947" y="734101"/>
                  <a:pt x="3338036" y="734101"/>
                </a:cubicBezTo>
                <a:cubicBezTo>
                  <a:pt x="3337127" y="734101"/>
                  <a:pt x="3336389" y="733365"/>
                  <a:pt x="3336389" y="732454"/>
                </a:cubicBezTo>
                <a:cubicBezTo>
                  <a:pt x="3336389" y="731545"/>
                  <a:pt x="3337127" y="730807"/>
                  <a:pt x="3338036" y="730807"/>
                </a:cubicBezTo>
                <a:close/>
                <a:moveTo>
                  <a:pt x="521021" y="729160"/>
                </a:moveTo>
                <a:cubicBezTo>
                  <a:pt x="522841" y="729160"/>
                  <a:pt x="524317" y="730636"/>
                  <a:pt x="524317" y="732454"/>
                </a:cubicBezTo>
                <a:cubicBezTo>
                  <a:pt x="524317" y="734274"/>
                  <a:pt x="522841" y="735750"/>
                  <a:pt x="521021" y="735750"/>
                </a:cubicBezTo>
                <a:cubicBezTo>
                  <a:pt x="519202" y="735750"/>
                  <a:pt x="517725" y="734274"/>
                  <a:pt x="517725" y="732454"/>
                </a:cubicBezTo>
                <a:cubicBezTo>
                  <a:pt x="517725" y="730636"/>
                  <a:pt x="519202" y="729160"/>
                  <a:pt x="521021" y="729160"/>
                </a:cubicBezTo>
                <a:close/>
                <a:moveTo>
                  <a:pt x="3189753" y="726779"/>
                </a:moveTo>
                <a:cubicBezTo>
                  <a:pt x="3192887" y="726779"/>
                  <a:pt x="3195428" y="729320"/>
                  <a:pt x="3195428" y="732455"/>
                </a:cubicBezTo>
                <a:cubicBezTo>
                  <a:pt x="3195428" y="735589"/>
                  <a:pt x="3192887" y="738128"/>
                  <a:pt x="3189753" y="738128"/>
                </a:cubicBezTo>
                <a:cubicBezTo>
                  <a:pt x="3186618" y="738128"/>
                  <a:pt x="3184077" y="735587"/>
                  <a:pt x="3184077" y="732455"/>
                </a:cubicBezTo>
                <a:cubicBezTo>
                  <a:pt x="3184077" y="729320"/>
                  <a:pt x="3186618" y="726779"/>
                  <a:pt x="3189753" y="726779"/>
                </a:cubicBezTo>
                <a:close/>
                <a:moveTo>
                  <a:pt x="669303" y="724217"/>
                </a:moveTo>
                <a:cubicBezTo>
                  <a:pt x="673857" y="724217"/>
                  <a:pt x="677547" y="727905"/>
                  <a:pt x="677547" y="732455"/>
                </a:cubicBezTo>
                <a:cubicBezTo>
                  <a:pt x="677547" y="737004"/>
                  <a:pt x="673857" y="740692"/>
                  <a:pt x="669303" y="740692"/>
                </a:cubicBezTo>
                <a:cubicBezTo>
                  <a:pt x="664755" y="740692"/>
                  <a:pt x="661066" y="737004"/>
                  <a:pt x="661066" y="732455"/>
                </a:cubicBezTo>
                <a:cubicBezTo>
                  <a:pt x="661066" y="727905"/>
                  <a:pt x="664755" y="724217"/>
                  <a:pt x="669303" y="724217"/>
                </a:cubicBezTo>
                <a:close/>
                <a:moveTo>
                  <a:pt x="3041467" y="721288"/>
                </a:moveTo>
                <a:cubicBezTo>
                  <a:pt x="3047634" y="721288"/>
                  <a:pt x="3052633" y="726287"/>
                  <a:pt x="3052633" y="732455"/>
                </a:cubicBezTo>
                <a:cubicBezTo>
                  <a:pt x="3052633" y="738622"/>
                  <a:pt x="3047634" y="743623"/>
                  <a:pt x="3041467" y="743623"/>
                </a:cubicBezTo>
                <a:cubicBezTo>
                  <a:pt x="3035299" y="743623"/>
                  <a:pt x="3030300" y="738622"/>
                  <a:pt x="3030300" y="732455"/>
                </a:cubicBezTo>
                <a:cubicBezTo>
                  <a:pt x="3030300" y="726287"/>
                  <a:pt x="3035299" y="721288"/>
                  <a:pt x="3041467" y="721288"/>
                </a:cubicBezTo>
                <a:close/>
                <a:moveTo>
                  <a:pt x="817406" y="717627"/>
                </a:moveTo>
                <a:cubicBezTo>
                  <a:pt x="825595" y="717627"/>
                  <a:pt x="832235" y="724266"/>
                  <a:pt x="832235" y="732455"/>
                </a:cubicBezTo>
                <a:cubicBezTo>
                  <a:pt x="832235" y="740645"/>
                  <a:pt x="825595" y="747283"/>
                  <a:pt x="817406" y="747283"/>
                </a:cubicBezTo>
                <a:cubicBezTo>
                  <a:pt x="809218" y="747283"/>
                  <a:pt x="802578" y="740645"/>
                  <a:pt x="802578" y="732455"/>
                </a:cubicBezTo>
                <a:cubicBezTo>
                  <a:pt x="802578" y="724266"/>
                  <a:pt x="809218" y="717627"/>
                  <a:pt x="817406" y="717627"/>
                </a:cubicBezTo>
                <a:close/>
                <a:moveTo>
                  <a:pt x="2893182" y="714330"/>
                </a:moveTo>
                <a:cubicBezTo>
                  <a:pt x="2903192" y="714330"/>
                  <a:pt x="2911304" y="722445"/>
                  <a:pt x="2911304" y="732454"/>
                </a:cubicBezTo>
                <a:cubicBezTo>
                  <a:pt x="2911304" y="742464"/>
                  <a:pt x="2903192" y="750576"/>
                  <a:pt x="2893182" y="750576"/>
                </a:cubicBezTo>
                <a:cubicBezTo>
                  <a:pt x="2883173" y="750576"/>
                  <a:pt x="2875058" y="742464"/>
                  <a:pt x="2875058" y="732454"/>
                </a:cubicBezTo>
                <a:cubicBezTo>
                  <a:pt x="2875058" y="722445"/>
                  <a:pt x="2883173" y="714330"/>
                  <a:pt x="2893182" y="714330"/>
                </a:cubicBezTo>
                <a:close/>
                <a:moveTo>
                  <a:pt x="2745081" y="706642"/>
                </a:moveTo>
                <a:cubicBezTo>
                  <a:pt x="2759336" y="706642"/>
                  <a:pt x="2770893" y="718199"/>
                  <a:pt x="2770893" y="732454"/>
                </a:cubicBezTo>
                <a:cubicBezTo>
                  <a:pt x="2770893" y="746711"/>
                  <a:pt x="2759338" y="758268"/>
                  <a:pt x="2745081" y="758268"/>
                </a:cubicBezTo>
                <a:cubicBezTo>
                  <a:pt x="2730826" y="758268"/>
                  <a:pt x="2719269" y="746711"/>
                  <a:pt x="2719269" y="732454"/>
                </a:cubicBezTo>
                <a:cubicBezTo>
                  <a:pt x="2719269" y="718199"/>
                  <a:pt x="2730826" y="706642"/>
                  <a:pt x="2745081" y="706642"/>
                </a:cubicBezTo>
                <a:close/>
                <a:moveTo>
                  <a:pt x="1113973" y="702066"/>
                </a:moveTo>
                <a:cubicBezTo>
                  <a:pt x="1130758" y="702066"/>
                  <a:pt x="1144362" y="715672"/>
                  <a:pt x="1144362" y="732455"/>
                </a:cubicBezTo>
                <a:cubicBezTo>
                  <a:pt x="1144362" y="749239"/>
                  <a:pt x="1130758" y="762845"/>
                  <a:pt x="1113973" y="762845"/>
                </a:cubicBezTo>
                <a:cubicBezTo>
                  <a:pt x="1097191" y="762845"/>
                  <a:pt x="1083587" y="749239"/>
                  <a:pt x="1083587" y="732455"/>
                </a:cubicBezTo>
                <a:cubicBezTo>
                  <a:pt x="1083587" y="715672"/>
                  <a:pt x="1097191" y="702066"/>
                  <a:pt x="1113973" y="702066"/>
                </a:cubicBezTo>
                <a:close/>
                <a:moveTo>
                  <a:pt x="2596613" y="698405"/>
                </a:moveTo>
                <a:cubicBezTo>
                  <a:pt x="2615419" y="698405"/>
                  <a:pt x="2630664" y="713650"/>
                  <a:pt x="2630664" y="732455"/>
                </a:cubicBezTo>
                <a:cubicBezTo>
                  <a:pt x="2630664" y="751261"/>
                  <a:pt x="2615419" y="766506"/>
                  <a:pt x="2596613" y="766506"/>
                </a:cubicBezTo>
                <a:cubicBezTo>
                  <a:pt x="2577808" y="766506"/>
                  <a:pt x="2562563" y="751261"/>
                  <a:pt x="2562563" y="732455"/>
                </a:cubicBezTo>
                <a:cubicBezTo>
                  <a:pt x="2562563" y="713650"/>
                  <a:pt x="2577808" y="698405"/>
                  <a:pt x="2596613" y="698405"/>
                </a:cubicBezTo>
                <a:close/>
                <a:moveTo>
                  <a:pt x="2448511" y="690165"/>
                </a:moveTo>
                <a:cubicBezTo>
                  <a:pt x="2471865" y="690165"/>
                  <a:pt x="2490798" y="709098"/>
                  <a:pt x="2490798" y="732454"/>
                </a:cubicBezTo>
                <a:cubicBezTo>
                  <a:pt x="2490798" y="755810"/>
                  <a:pt x="2471865" y="774741"/>
                  <a:pt x="2448511" y="774741"/>
                </a:cubicBezTo>
                <a:cubicBezTo>
                  <a:pt x="2425155" y="774741"/>
                  <a:pt x="2406222" y="755808"/>
                  <a:pt x="2406222" y="732454"/>
                </a:cubicBezTo>
                <a:cubicBezTo>
                  <a:pt x="2406222" y="709098"/>
                  <a:pt x="2425155" y="690165"/>
                  <a:pt x="2448511" y="690165"/>
                </a:cubicBezTo>
                <a:close/>
                <a:moveTo>
                  <a:pt x="2300225" y="682295"/>
                </a:moveTo>
                <a:cubicBezTo>
                  <a:pt x="2327928" y="682295"/>
                  <a:pt x="2350386" y="704753"/>
                  <a:pt x="2350386" y="732455"/>
                </a:cubicBezTo>
                <a:cubicBezTo>
                  <a:pt x="2350386" y="760158"/>
                  <a:pt x="2327928" y="782616"/>
                  <a:pt x="2300225" y="782616"/>
                </a:cubicBezTo>
                <a:cubicBezTo>
                  <a:pt x="2272523" y="782616"/>
                  <a:pt x="2250065" y="760158"/>
                  <a:pt x="2250065" y="732455"/>
                </a:cubicBezTo>
                <a:cubicBezTo>
                  <a:pt x="2250065" y="704753"/>
                  <a:pt x="2272523" y="682295"/>
                  <a:pt x="2300225" y="682295"/>
                </a:cubicBezTo>
                <a:close/>
                <a:moveTo>
                  <a:pt x="2151941" y="676619"/>
                </a:moveTo>
                <a:cubicBezTo>
                  <a:pt x="2182779" y="676619"/>
                  <a:pt x="2207778" y="701618"/>
                  <a:pt x="2207778" y="732454"/>
                </a:cubicBezTo>
                <a:cubicBezTo>
                  <a:pt x="2207778" y="763292"/>
                  <a:pt x="2182779" y="788291"/>
                  <a:pt x="2151941" y="788291"/>
                </a:cubicBezTo>
                <a:cubicBezTo>
                  <a:pt x="2121104" y="788291"/>
                  <a:pt x="2096105" y="763292"/>
                  <a:pt x="2096105" y="732454"/>
                </a:cubicBezTo>
                <a:cubicBezTo>
                  <a:pt x="2096105" y="701618"/>
                  <a:pt x="2121104" y="676619"/>
                  <a:pt x="2151941" y="676619"/>
                </a:cubicBezTo>
                <a:close/>
                <a:moveTo>
                  <a:pt x="1707110" y="674055"/>
                </a:moveTo>
                <a:cubicBezTo>
                  <a:pt x="1739339" y="674055"/>
                  <a:pt x="1765485" y="700202"/>
                  <a:pt x="1765485" y="732454"/>
                </a:cubicBezTo>
                <a:cubicBezTo>
                  <a:pt x="1765485" y="764707"/>
                  <a:pt x="1739339" y="790853"/>
                  <a:pt x="1707110" y="790853"/>
                </a:cubicBezTo>
                <a:cubicBezTo>
                  <a:pt x="1674857" y="790853"/>
                  <a:pt x="1648716" y="764707"/>
                  <a:pt x="1648716" y="732454"/>
                </a:cubicBezTo>
                <a:cubicBezTo>
                  <a:pt x="1648716" y="700202"/>
                  <a:pt x="1674857" y="674055"/>
                  <a:pt x="1707110" y="674055"/>
                </a:cubicBezTo>
                <a:close/>
                <a:moveTo>
                  <a:pt x="2003654" y="672775"/>
                </a:moveTo>
                <a:cubicBezTo>
                  <a:pt x="2036616" y="672775"/>
                  <a:pt x="2063335" y="699494"/>
                  <a:pt x="2063335" y="732454"/>
                </a:cubicBezTo>
                <a:cubicBezTo>
                  <a:pt x="2063335" y="765416"/>
                  <a:pt x="2036616" y="792135"/>
                  <a:pt x="2003654" y="792135"/>
                </a:cubicBezTo>
                <a:cubicBezTo>
                  <a:pt x="1970694" y="792135"/>
                  <a:pt x="1943975" y="765416"/>
                  <a:pt x="1943975" y="732454"/>
                </a:cubicBezTo>
                <a:cubicBezTo>
                  <a:pt x="1943975" y="699494"/>
                  <a:pt x="1970694" y="672775"/>
                  <a:pt x="2003654" y="672775"/>
                </a:cubicBezTo>
                <a:close/>
                <a:moveTo>
                  <a:pt x="1855369" y="672043"/>
                </a:moveTo>
                <a:cubicBezTo>
                  <a:pt x="1888734" y="672043"/>
                  <a:pt x="1915782" y="699091"/>
                  <a:pt x="1915782" y="732455"/>
                </a:cubicBezTo>
                <a:cubicBezTo>
                  <a:pt x="1915782" y="765820"/>
                  <a:pt x="1888734" y="792868"/>
                  <a:pt x="1855369" y="792868"/>
                </a:cubicBezTo>
                <a:cubicBezTo>
                  <a:pt x="1822005" y="792868"/>
                  <a:pt x="1794957" y="765820"/>
                  <a:pt x="1794957" y="732455"/>
                </a:cubicBezTo>
                <a:cubicBezTo>
                  <a:pt x="1794957" y="699091"/>
                  <a:pt x="1822005" y="672043"/>
                  <a:pt x="1855369" y="672043"/>
                </a:cubicBezTo>
                <a:close/>
                <a:moveTo>
                  <a:pt x="3263894" y="583803"/>
                </a:moveTo>
                <a:cubicBezTo>
                  <a:pt x="3264098" y="583803"/>
                  <a:pt x="3264261" y="583966"/>
                  <a:pt x="3264261" y="584170"/>
                </a:cubicBezTo>
                <a:cubicBezTo>
                  <a:pt x="3264261" y="584372"/>
                  <a:pt x="3264098" y="584535"/>
                  <a:pt x="3263894" y="584535"/>
                </a:cubicBezTo>
                <a:cubicBezTo>
                  <a:pt x="3263692" y="584535"/>
                  <a:pt x="3263529" y="584372"/>
                  <a:pt x="3263529" y="584170"/>
                </a:cubicBezTo>
                <a:cubicBezTo>
                  <a:pt x="3263529" y="583966"/>
                  <a:pt x="3263692" y="583803"/>
                  <a:pt x="3263894" y="583803"/>
                </a:cubicBezTo>
                <a:close/>
                <a:moveTo>
                  <a:pt x="446879" y="583803"/>
                </a:moveTo>
                <a:cubicBezTo>
                  <a:pt x="447082" y="583803"/>
                  <a:pt x="447244" y="583966"/>
                  <a:pt x="447244" y="584170"/>
                </a:cubicBezTo>
                <a:cubicBezTo>
                  <a:pt x="447244" y="584372"/>
                  <a:pt x="447082" y="584535"/>
                  <a:pt x="446879" y="584535"/>
                </a:cubicBezTo>
                <a:cubicBezTo>
                  <a:pt x="446676" y="584535"/>
                  <a:pt x="446513" y="584372"/>
                  <a:pt x="446513" y="584170"/>
                </a:cubicBezTo>
                <a:cubicBezTo>
                  <a:pt x="446513" y="583966"/>
                  <a:pt x="446676" y="583803"/>
                  <a:pt x="446879" y="583803"/>
                </a:cubicBezTo>
                <a:close/>
                <a:moveTo>
                  <a:pt x="595164" y="581241"/>
                </a:moveTo>
                <a:cubicBezTo>
                  <a:pt x="596781" y="581241"/>
                  <a:pt x="598092" y="582552"/>
                  <a:pt x="598092" y="584170"/>
                </a:cubicBezTo>
                <a:cubicBezTo>
                  <a:pt x="598092" y="585788"/>
                  <a:pt x="596781" y="587099"/>
                  <a:pt x="595164" y="587099"/>
                </a:cubicBezTo>
                <a:cubicBezTo>
                  <a:pt x="593545" y="587099"/>
                  <a:pt x="592233" y="585788"/>
                  <a:pt x="592233" y="584170"/>
                </a:cubicBezTo>
                <a:cubicBezTo>
                  <a:pt x="592233" y="582552"/>
                  <a:pt x="593545" y="581241"/>
                  <a:pt x="595164" y="581241"/>
                </a:cubicBezTo>
                <a:close/>
                <a:moveTo>
                  <a:pt x="3115610" y="580874"/>
                </a:moveTo>
                <a:cubicBezTo>
                  <a:pt x="3117428" y="580874"/>
                  <a:pt x="3118904" y="582350"/>
                  <a:pt x="3118904" y="584170"/>
                </a:cubicBezTo>
                <a:cubicBezTo>
                  <a:pt x="3118904" y="585988"/>
                  <a:pt x="3117428" y="587464"/>
                  <a:pt x="3115610" y="587464"/>
                </a:cubicBezTo>
                <a:cubicBezTo>
                  <a:pt x="3113790" y="587464"/>
                  <a:pt x="3112314" y="585988"/>
                  <a:pt x="3112314" y="584170"/>
                </a:cubicBezTo>
                <a:cubicBezTo>
                  <a:pt x="3112314" y="582350"/>
                  <a:pt x="3113790" y="580874"/>
                  <a:pt x="3115610" y="580874"/>
                </a:cubicBezTo>
                <a:close/>
                <a:moveTo>
                  <a:pt x="743448" y="577580"/>
                </a:moveTo>
                <a:cubicBezTo>
                  <a:pt x="747088" y="577580"/>
                  <a:pt x="750039" y="580530"/>
                  <a:pt x="750039" y="584171"/>
                </a:cubicBezTo>
                <a:cubicBezTo>
                  <a:pt x="750039" y="587811"/>
                  <a:pt x="747088" y="590761"/>
                  <a:pt x="743448" y="590761"/>
                </a:cubicBezTo>
                <a:cubicBezTo>
                  <a:pt x="739809" y="590761"/>
                  <a:pt x="736858" y="587811"/>
                  <a:pt x="736858" y="584171"/>
                </a:cubicBezTo>
                <a:cubicBezTo>
                  <a:pt x="736858" y="580530"/>
                  <a:pt x="739809" y="577580"/>
                  <a:pt x="743448" y="577580"/>
                </a:cubicBezTo>
                <a:close/>
                <a:moveTo>
                  <a:pt x="2967325" y="576848"/>
                </a:moveTo>
                <a:cubicBezTo>
                  <a:pt x="2971368" y="576848"/>
                  <a:pt x="2974647" y="580127"/>
                  <a:pt x="2974647" y="584171"/>
                </a:cubicBezTo>
                <a:cubicBezTo>
                  <a:pt x="2974647" y="588214"/>
                  <a:pt x="2971368" y="591493"/>
                  <a:pt x="2967325" y="591493"/>
                </a:cubicBezTo>
                <a:cubicBezTo>
                  <a:pt x="2963281" y="591493"/>
                  <a:pt x="2960002" y="588214"/>
                  <a:pt x="2960002" y="584171"/>
                </a:cubicBezTo>
                <a:cubicBezTo>
                  <a:pt x="2960002" y="580127"/>
                  <a:pt x="2963281" y="576848"/>
                  <a:pt x="2967325" y="576848"/>
                </a:cubicBezTo>
                <a:close/>
                <a:moveTo>
                  <a:pt x="891546" y="572270"/>
                </a:moveTo>
                <a:cubicBezTo>
                  <a:pt x="898119" y="572270"/>
                  <a:pt x="903447" y="577598"/>
                  <a:pt x="903447" y="584169"/>
                </a:cubicBezTo>
                <a:cubicBezTo>
                  <a:pt x="903447" y="590742"/>
                  <a:pt x="898119" y="596070"/>
                  <a:pt x="891546" y="596070"/>
                </a:cubicBezTo>
                <a:cubicBezTo>
                  <a:pt x="884976" y="596070"/>
                  <a:pt x="879648" y="590742"/>
                  <a:pt x="879648" y="584169"/>
                </a:cubicBezTo>
                <a:cubicBezTo>
                  <a:pt x="879648" y="577598"/>
                  <a:pt x="884976" y="572270"/>
                  <a:pt x="891546" y="572270"/>
                </a:cubicBezTo>
                <a:close/>
                <a:moveTo>
                  <a:pt x="2819041" y="571355"/>
                </a:moveTo>
                <a:cubicBezTo>
                  <a:pt x="2826118" y="571355"/>
                  <a:pt x="2831855" y="577092"/>
                  <a:pt x="2831855" y="584171"/>
                </a:cubicBezTo>
                <a:cubicBezTo>
                  <a:pt x="2831855" y="591248"/>
                  <a:pt x="2826118" y="596985"/>
                  <a:pt x="2819041" y="596985"/>
                </a:cubicBezTo>
                <a:cubicBezTo>
                  <a:pt x="2811962" y="596985"/>
                  <a:pt x="2806225" y="591248"/>
                  <a:pt x="2806225" y="584171"/>
                </a:cubicBezTo>
                <a:cubicBezTo>
                  <a:pt x="2806225" y="577092"/>
                  <a:pt x="2811962" y="571355"/>
                  <a:pt x="2819041" y="571355"/>
                </a:cubicBezTo>
                <a:close/>
                <a:moveTo>
                  <a:pt x="2670939" y="565314"/>
                </a:moveTo>
                <a:cubicBezTo>
                  <a:pt x="2681352" y="565314"/>
                  <a:pt x="2689795" y="573755"/>
                  <a:pt x="2689795" y="584171"/>
                </a:cubicBezTo>
                <a:cubicBezTo>
                  <a:pt x="2689795" y="594584"/>
                  <a:pt x="2681352" y="603025"/>
                  <a:pt x="2670939" y="603025"/>
                </a:cubicBezTo>
                <a:cubicBezTo>
                  <a:pt x="2660525" y="603025"/>
                  <a:pt x="2652082" y="594584"/>
                  <a:pt x="2652082" y="584171"/>
                </a:cubicBezTo>
                <a:cubicBezTo>
                  <a:pt x="2652082" y="573755"/>
                  <a:pt x="2660525" y="565314"/>
                  <a:pt x="2670939" y="565314"/>
                </a:cubicBezTo>
                <a:close/>
                <a:moveTo>
                  <a:pt x="1188120" y="560371"/>
                </a:moveTo>
                <a:cubicBezTo>
                  <a:pt x="1201257" y="560371"/>
                  <a:pt x="1211912" y="571027"/>
                  <a:pt x="1211912" y="584171"/>
                </a:cubicBezTo>
                <a:cubicBezTo>
                  <a:pt x="1211912" y="597314"/>
                  <a:pt x="1201257" y="607969"/>
                  <a:pt x="1188120" y="607969"/>
                </a:cubicBezTo>
                <a:cubicBezTo>
                  <a:pt x="1174977" y="607969"/>
                  <a:pt x="1164319" y="597314"/>
                  <a:pt x="1164319" y="584171"/>
                </a:cubicBezTo>
                <a:cubicBezTo>
                  <a:pt x="1164319" y="571027"/>
                  <a:pt x="1174977" y="560371"/>
                  <a:pt x="1188120" y="560371"/>
                </a:cubicBezTo>
                <a:close/>
                <a:moveTo>
                  <a:pt x="2522653" y="559089"/>
                </a:moveTo>
                <a:cubicBezTo>
                  <a:pt x="2536505" y="559089"/>
                  <a:pt x="2547733" y="570317"/>
                  <a:pt x="2547733" y="584169"/>
                </a:cubicBezTo>
                <a:cubicBezTo>
                  <a:pt x="2547733" y="598021"/>
                  <a:pt x="2536505" y="609251"/>
                  <a:pt x="2522653" y="609251"/>
                </a:cubicBezTo>
                <a:cubicBezTo>
                  <a:pt x="2508801" y="609251"/>
                  <a:pt x="2497573" y="598021"/>
                  <a:pt x="2497573" y="584169"/>
                </a:cubicBezTo>
                <a:cubicBezTo>
                  <a:pt x="2497573" y="570317"/>
                  <a:pt x="2508801" y="559089"/>
                  <a:pt x="2522653" y="559089"/>
                </a:cubicBezTo>
                <a:close/>
                <a:moveTo>
                  <a:pt x="1336406" y="554147"/>
                </a:moveTo>
                <a:cubicBezTo>
                  <a:pt x="1352982" y="554147"/>
                  <a:pt x="1366426" y="567589"/>
                  <a:pt x="1366426" y="584170"/>
                </a:cubicBezTo>
                <a:cubicBezTo>
                  <a:pt x="1366426" y="600751"/>
                  <a:pt x="1352982" y="614193"/>
                  <a:pt x="1336406" y="614193"/>
                </a:cubicBezTo>
                <a:cubicBezTo>
                  <a:pt x="1319821" y="614193"/>
                  <a:pt x="1306379" y="600751"/>
                  <a:pt x="1306379" y="584170"/>
                </a:cubicBezTo>
                <a:cubicBezTo>
                  <a:pt x="1306379" y="567589"/>
                  <a:pt x="1319821" y="554147"/>
                  <a:pt x="1336406" y="554147"/>
                </a:cubicBezTo>
                <a:close/>
                <a:moveTo>
                  <a:pt x="2374369" y="553415"/>
                </a:moveTo>
                <a:cubicBezTo>
                  <a:pt x="2391355" y="553415"/>
                  <a:pt x="2405124" y="567184"/>
                  <a:pt x="2405124" y="584171"/>
                </a:cubicBezTo>
                <a:cubicBezTo>
                  <a:pt x="2405124" y="601157"/>
                  <a:pt x="2391355" y="614926"/>
                  <a:pt x="2374369" y="614926"/>
                </a:cubicBezTo>
                <a:cubicBezTo>
                  <a:pt x="2357382" y="614926"/>
                  <a:pt x="2343613" y="601157"/>
                  <a:pt x="2343613" y="584171"/>
                </a:cubicBezTo>
                <a:cubicBezTo>
                  <a:pt x="2343613" y="567184"/>
                  <a:pt x="2357384" y="553415"/>
                  <a:pt x="2374369" y="553415"/>
                </a:cubicBezTo>
                <a:close/>
                <a:moveTo>
                  <a:pt x="2226083" y="548472"/>
                </a:moveTo>
                <a:cubicBezTo>
                  <a:pt x="2245799" y="548472"/>
                  <a:pt x="2261782" y="564455"/>
                  <a:pt x="2261782" y="584171"/>
                </a:cubicBezTo>
                <a:cubicBezTo>
                  <a:pt x="2261782" y="603887"/>
                  <a:pt x="2245799" y="619868"/>
                  <a:pt x="2226083" y="619868"/>
                </a:cubicBezTo>
                <a:cubicBezTo>
                  <a:pt x="2206367" y="619868"/>
                  <a:pt x="2190384" y="603887"/>
                  <a:pt x="2190384" y="584171"/>
                </a:cubicBezTo>
                <a:cubicBezTo>
                  <a:pt x="2190384" y="564455"/>
                  <a:pt x="2206367" y="548472"/>
                  <a:pt x="2226083" y="548472"/>
                </a:cubicBezTo>
                <a:close/>
                <a:moveTo>
                  <a:pt x="2077799" y="544628"/>
                </a:moveTo>
                <a:cubicBezTo>
                  <a:pt x="2099638" y="544628"/>
                  <a:pt x="2117341" y="562331"/>
                  <a:pt x="2117341" y="584171"/>
                </a:cubicBezTo>
                <a:cubicBezTo>
                  <a:pt x="2117341" y="606010"/>
                  <a:pt x="2099638" y="623713"/>
                  <a:pt x="2077799" y="623713"/>
                </a:cubicBezTo>
                <a:cubicBezTo>
                  <a:pt x="2055959" y="623713"/>
                  <a:pt x="2038256" y="606010"/>
                  <a:pt x="2038256" y="584171"/>
                </a:cubicBezTo>
                <a:cubicBezTo>
                  <a:pt x="2038256" y="562331"/>
                  <a:pt x="2055959" y="544628"/>
                  <a:pt x="2077799" y="544628"/>
                </a:cubicBezTo>
                <a:close/>
                <a:moveTo>
                  <a:pt x="1929513" y="542979"/>
                </a:moveTo>
                <a:cubicBezTo>
                  <a:pt x="1952262" y="542979"/>
                  <a:pt x="1970705" y="561421"/>
                  <a:pt x="1970705" y="584169"/>
                </a:cubicBezTo>
                <a:cubicBezTo>
                  <a:pt x="1970705" y="606918"/>
                  <a:pt x="1952262" y="625361"/>
                  <a:pt x="1929513" y="625361"/>
                </a:cubicBezTo>
                <a:cubicBezTo>
                  <a:pt x="1906765" y="625361"/>
                  <a:pt x="1888323" y="606918"/>
                  <a:pt x="1888323" y="584169"/>
                </a:cubicBezTo>
                <a:cubicBezTo>
                  <a:pt x="1888323" y="561421"/>
                  <a:pt x="1906765" y="542979"/>
                  <a:pt x="1929513" y="542979"/>
                </a:cubicBezTo>
                <a:close/>
                <a:moveTo>
                  <a:pt x="3189753" y="434970"/>
                </a:moveTo>
                <a:cubicBezTo>
                  <a:pt x="3190259" y="434970"/>
                  <a:pt x="3190670" y="435380"/>
                  <a:pt x="3190670" y="435885"/>
                </a:cubicBezTo>
                <a:cubicBezTo>
                  <a:pt x="3190670" y="436391"/>
                  <a:pt x="3190259" y="436802"/>
                  <a:pt x="3189753" y="436802"/>
                </a:cubicBezTo>
                <a:cubicBezTo>
                  <a:pt x="3189248" y="436802"/>
                  <a:pt x="3188838" y="436391"/>
                  <a:pt x="3188838" y="435885"/>
                </a:cubicBezTo>
                <a:cubicBezTo>
                  <a:pt x="3188838" y="435380"/>
                  <a:pt x="3189248" y="434970"/>
                  <a:pt x="3189753" y="434970"/>
                </a:cubicBezTo>
                <a:close/>
                <a:moveTo>
                  <a:pt x="817409" y="434602"/>
                </a:moveTo>
                <a:cubicBezTo>
                  <a:pt x="818116" y="434602"/>
                  <a:pt x="818690" y="435177"/>
                  <a:pt x="818690" y="435884"/>
                </a:cubicBezTo>
                <a:cubicBezTo>
                  <a:pt x="818690" y="436591"/>
                  <a:pt x="818116" y="437166"/>
                  <a:pt x="817409" y="437166"/>
                </a:cubicBezTo>
                <a:cubicBezTo>
                  <a:pt x="816701" y="437166"/>
                  <a:pt x="816126" y="436591"/>
                  <a:pt x="816126" y="435884"/>
                </a:cubicBezTo>
                <a:cubicBezTo>
                  <a:pt x="816126" y="435177"/>
                  <a:pt x="816701" y="434602"/>
                  <a:pt x="817409" y="434602"/>
                </a:cubicBezTo>
                <a:close/>
                <a:moveTo>
                  <a:pt x="3041469" y="432223"/>
                </a:moveTo>
                <a:cubicBezTo>
                  <a:pt x="3043491" y="432223"/>
                  <a:pt x="3045130" y="433863"/>
                  <a:pt x="3045130" y="435885"/>
                </a:cubicBezTo>
                <a:cubicBezTo>
                  <a:pt x="3045130" y="437907"/>
                  <a:pt x="3043491" y="439546"/>
                  <a:pt x="3041469" y="439546"/>
                </a:cubicBezTo>
                <a:cubicBezTo>
                  <a:pt x="3039447" y="439546"/>
                  <a:pt x="3037807" y="437907"/>
                  <a:pt x="3037807" y="435885"/>
                </a:cubicBezTo>
                <a:cubicBezTo>
                  <a:pt x="3037807" y="433863"/>
                  <a:pt x="3039447" y="432223"/>
                  <a:pt x="3041469" y="432223"/>
                </a:cubicBezTo>
                <a:close/>
                <a:moveTo>
                  <a:pt x="2893183" y="428562"/>
                </a:moveTo>
                <a:cubicBezTo>
                  <a:pt x="2897226" y="428562"/>
                  <a:pt x="2900505" y="431841"/>
                  <a:pt x="2900505" y="435885"/>
                </a:cubicBezTo>
                <a:cubicBezTo>
                  <a:pt x="2900505" y="439928"/>
                  <a:pt x="2897226" y="443207"/>
                  <a:pt x="2893183" y="443207"/>
                </a:cubicBezTo>
                <a:cubicBezTo>
                  <a:pt x="2889139" y="443207"/>
                  <a:pt x="2885860" y="439928"/>
                  <a:pt x="2885860" y="435885"/>
                </a:cubicBezTo>
                <a:cubicBezTo>
                  <a:pt x="2885860" y="431841"/>
                  <a:pt x="2889139" y="428562"/>
                  <a:pt x="2893183" y="428562"/>
                </a:cubicBezTo>
                <a:close/>
                <a:moveTo>
                  <a:pt x="1113974" y="428012"/>
                </a:moveTo>
                <a:cubicBezTo>
                  <a:pt x="1118322" y="428012"/>
                  <a:pt x="1121846" y="431537"/>
                  <a:pt x="1121846" y="435885"/>
                </a:cubicBezTo>
                <a:cubicBezTo>
                  <a:pt x="1121846" y="440232"/>
                  <a:pt x="1118322" y="443757"/>
                  <a:pt x="1113974" y="443757"/>
                </a:cubicBezTo>
                <a:cubicBezTo>
                  <a:pt x="1109629" y="443757"/>
                  <a:pt x="1106105" y="440232"/>
                  <a:pt x="1106105" y="435885"/>
                </a:cubicBezTo>
                <a:cubicBezTo>
                  <a:pt x="1106105" y="431537"/>
                  <a:pt x="1109629" y="428012"/>
                  <a:pt x="1113974" y="428012"/>
                </a:cubicBezTo>
                <a:close/>
                <a:moveTo>
                  <a:pt x="2744897" y="424718"/>
                </a:moveTo>
                <a:cubicBezTo>
                  <a:pt x="2751064" y="424718"/>
                  <a:pt x="2756065" y="429717"/>
                  <a:pt x="2756065" y="435885"/>
                </a:cubicBezTo>
                <a:cubicBezTo>
                  <a:pt x="2756065" y="442052"/>
                  <a:pt x="2751064" y="447053"/>
                  <a:pt x="2744897" y="447053"/>
                </a:cubicBezTo>
                <a:cubicBezTo>
                  <a:pt x="2738729" y="447053"/>
                  <a:pt x="2733730" y="442052"/>
                  <a:pt x="2733730" y="435885"/>
                </a:cubicBezTo>
                <a:cubicBezTo>
                  <a:pt x="2733730" y="429717"/>
                  <a:pt x="2738729" y="424718"/>
                  <a:pt x="2744897" y="424718"/>
                </a:cubicBezTo>
                <a:close/>
                <a:moveTo>
                  <a:pt x="2596613" y="420324"/>
                </a:moveTo>
                <a:cubicBezTo>
                  <a:pt x="2605208" y="420324"/>
                  <a:pt x="2612175" y="427291"/>
                  <a:pt x="2612175" y="435885"/>
                </a:cubicBezTo>
                <a:cubicBezTo>
                  <a:pt x="2612175" y="444480"/>
                  <a:pt x="2605208" y="451447"/>
                  <a:pt x="2596613" y="451447"/>
                </a:cubicBezTo>
                <a:cubicBezTo>
                  <a:pt x="2588019" y="451447"/>
                  <a:pt x="2581052" y="444480"/>
                  <a:pt x="2581052" y="435885"/>
                </a:cubicBezTo>
                <a:cubicBezTo>
                  <a:pt x="2581052" y="427291"/>
                  <a:pt x="2588019" y="420324"/>
                  <a:pt x="2596613" y="420324"/>
                </a:cubicBezTo>
                <a:close/>
                <a:moveTo>
                  <a:pt x="1410541" y="419774"/>
                </a:moveTo>
                <a:cubicBezTo>
                  <a:pt x="1419438" y="419774"/>
                  <a:pt x="1426651" y="426987"/>
                  <a:pt x="1426651" y="435884"/>
                </a:cubicBezTo>
                <a:cubicBezTo>
                  <a:pt x="1426651" y="444781"/>
                  <a:pt x="1419438" y="451994"/>
                  <a:pt x="1410541" y="451994"/>
                </a:cubicBezTo>
                <a:cubicBezTo>
                  <a:pt x="1401645" y="451994"/>
                  <a:pt x="1394430" y="444781"/>
                  <a:pt x="1394430" y="435884"/>
                </a:cubicBezTo>
                <a:cubicBezTo>
                  <a:pt x="1394430" y="426987"/>
                  <a:pt x="1401645" y="419774"/>
                  <a:pt x="1410541" y="419774"/>
                </a:cubicBezTo>
                <a:close/>
                <a:moveTo>
                  <a:pt x="2448509" y="416480"/>
                </a:moveTo>
                <a:cubicBezTo>
                  <a:pt x="2459228" y="416480"/>
                  <a:pt x="2467915" y="425167"/>
                  <a:pt x="2467915" y="435886"/>
                </a:cubicBezTo>
                <a:cubicBezTo>
                  <a:pt x="2467915" y="446603"/>
                  <a:pt x="2459228" y="455290"/>
                  <a:pt x="2448509" y="455290"/>
                </a:cubicBezTo>
                <a:cubicBezTo>
                  <a:pt x="2437792" y="455290"/>
                  <a:pt x="2429105" y="446603"/>
                  <a:pt x="2429105" y="435886"/>
                </a:cubicBezTo>
                <a:cubicBezTo>
                  <a:pt x="2429105" y="425167"/>
                  <a:pt x="2437792" y="416480"/>
                  <a:pt x="2448509" y="416480"/>
                </a:cubicBezTo>
                <a:close/>
                <a:moveTo>
                  <a:pt x="1558829" y="416113"/>
                </a:moveTo>
                <a:cubicBezTo>
                  <a:pt x="1569747" y="416113"/>
                  <a:pt x="1578599" y="424966"/>
                  <a:pt x="1578599" y="435885"/>
                </a:cubicBezTo>
                <a:cubicBezTo>
                  <a:pt x="1578599" y="446803"/>
                  <a:pt x="1569747" y="455656"/>
                  <a:pt x="1558829" y="455656"/>
                </a:cubicBezTo>
                <a:cubicBezTo>
                  <a:pt x="1547910" y="455656"/>
                  <a:pt x="1539057" y="446803"/>
                  <a:pt x="1539057" y="435885"/>
                </a:cubicBezTo>
                <a:cubicBezTo>
                  <a:pt x="1539057" y="424966"/>
                  <a:pt x="1547910" y="416113"/>
                  <a:pt x="1558829" y="416113"/>
                </a:cubicBezTo>
                <a:close/>
                <a:moveTo>
                  <a:pt x="2300225" y="413184"/>
                </a:moveTo>
                <a:cubicBezTo>
                  <a:pt x="2312762" y="413184"/>
                  <a:pt x="2322925" y="423348"/>
                  <a:pt x="2322925" y="435885"/>
                </a:cubicBezTo>
                <a:cubicBezTo>
                  <a:pt x="2322925" y="448422"/>
                  <a:pt x="2312762" y="458585"/>
                  <a:pt x="2300225" y="458585"/>
                </a:cubicBezTo>
                <a:cubicBezTo>
                  <a:pt x="2287688" y="458585"/>
                  <a:pt x="2277524" y="448422"/>
                  <a:pt x="2277524" y="435885"/>
                </a:cubicBezTo>
                <a:cubicBezTo>
                  <a:pt x="2277524" y="423348"/>
                  <a:pt x="2287688" y="413184"/>
                  <a:pt x="2300225" y="413184"/>
                </a:cubicBezTo>
                <a:close/>
                <a:moveTo>
                  <a:pt x="2784607" y="356614"/>
                </a:moveTo>
                <a:cubicBezTo>
                  <a:pt x="2649865" y="354201"/>
                  <a:pt x="2503133" y="367485"/>
                  <a:pt x="2344893" y="396524"/>
                </a:cubicBezTo>
                <a:cubicBezTo>
                  <a:pt x="2308280" y="403252"/>
                  <a:pt x="2261286" y="412909"/>
                  <a:pt x="2207037" y="426315"/>
                </a:cubicBezTo>
                <a:lnTo>
                  <a:pt x="2176105" y="434556"/>
                </a:lnTo>
                <a:lnTo>
                  <a:pt x="2176655" y="435885"/>
                </a:lnTo>
                <a:cubicBezTo>
                  <a:pt x="2176655" y="449532"/>
                  <a:pt x="2165588" y="460599"/>
                  <a:pt x="2151941" y="460599"/>
                </a:cubicBezTo>
                <a:cubicBezTo>
                  <a:pt x="2145116" y="460599"/>
                  <a:pt x="2138937" y="457832"/>
                  <a:pt x="2134465" y="453360"/>
                </a:cubicBezTo>
                <a:lnTo>
                  <a:pt x="2131588" y="446415"/>
                </a:lnTo>
                <a:lnTo>
                  <a:pt x="2120615" y="449339"/>
                </a:lnTo>
                <a:cubicBezTo>
                  <a:pt x="2029533" y="475379"/>
                  <a:pt x="1925645" y="510779"/>
                  <a:pt x="1819502" y="558305"/>
                </a:cubicBezTo>
                <a:lnTo>
                  <a:pt x="1813010" y="561455"/>
                </a:lnTo>
                <a:lnTo>
                  <a:pt x="1822419" y="584169"/>
                </a:lnTo>
                <a:cubicBezTo>
                  <a:pt x="1822419" y="606918"/>
                  <a:pt x="1803976" y="625361"/>
                  <a:pt x="1781227" y="625361"/>
                </a:cubicBezTo>
                <a:cubicBezTo>
                  <a:pt x="1769853" y="625361"/>
                  <a:pt x="1759555" y="620750"/>
                  <a:pt x="1752102" y="613296"/>
                </a:cubicBezTo>
                <a:lnTo>
                  <a:pt x="1744414" y="594735"/>
                </a:lnTo>
                <a:lnTo>
                  <a:pt x="1712998" y="609977"/>
                </a:lnTo>
                <a:cubicBezTo>
                  <a:pt x="1677507" y="628616"/>
                  <a:pt x="1642156" y="648706"/>
                  <a:pt x="1607336" y="670348"/>
                </a:cubicBezTo>
                <a:lnTo>
                  <a:pt x="1584055" y="686180"/>
                </a:lnTo>
                <a:lnTo>
                  <a:pt x="1596626" y="694656"/>
                </a:lnTo>
                <a:cubicBezTo>
                  <a:pt x="1606300" y="704329"/>
                  <a:pt x="1612282" y="717693"/>
                  <a:pt x="1612282" y="732455"/>
                </a:cubicBezTo>
                <a:cubicBezTo>
                  <a:pt x="1612282" y="761979"/>
                  <a:pt x="1588351" y="785911"/>
                  <a:pt x="1558828" y="785911"/>
                </a:cubicBezTo>
                <a:cubicBezTo>
                  <a:pt x="1544066" y="785911"/>
                  <a:pt x="1530701" y="779928"/>
                  <a:pt x="1521027" y="770255"/>
                </a:cubicBezTo>
                <a:lnTo>
                  <a:pt x="1507707" y="738098"/>
                </a:lnTo>
                <a:lnTo>
                  <a:pt x="1504859" y="740034"/>
                </a:lnTo>
                <a:cubicBezTo>
                  <a:pt x="1471492" y="764884"/>
                  <a:pt x="1439046" y="791389"/>
                  <a:pt x="1407913" y="819651"/>
                </a:cubicBezTo>
                <a:lnTo>
                  <a:pt x="1386915" y="840906"/>
                </a:lnTo>
                <a:lnTo>
                  <a:pt x="1396619" y="855300"/>
                </a:lnTo>
                <a:cubicBezTo>
                  <a:pt x="1399925" y="863119"/>
                  <a:pt x="1401754" y="871715"/>
                  <a:pt x="1401754" y="880739"/>
                </a:cubicBezTo>
                <a:cubicBezTo>
                  <a:pt x="1401754" y="916834"/>
                  <a:pt x="1372498" y="946094"/>
                  <a:pt x="1336402" y="946094"/>
                </a:cubicBezTo>
                <a:cubicBezTo>
                  <a:pt x="1327378" y="946094"/>
                  <a:pt x="1318781" y="944265"/>
                  <a:pt x="1310962" y="940958"/>
                </a:cubicBezTo>
                <a:lnTo>
                  <a:pt x="1300233" y="933725"/>
                </a:lnTo>
                <a:lnTo>
                  <a:pt x="1279122" y="960850"/>
                </a:lnTo>
                <a:lnTo>
                  <a:pt x="1290119" y="963070"/>
                </a:lnTo>
                <a:cubicBezTo>
                  <a:pt x="1298683" y="966692"/>
                  <a:pt x="1306395" y="971934"/>
                  <a:pt x="1312873" y="978410"/>
                </a:cubicBezTo>
                <a:lnTo>
                  <a:pt x="1327933" y="1014766"/>
                </a:lnTo>
                <a:lnTo>
                  <a:pt x="1331772" y="995746"/>
                </a:lnTo>
                <a:cubicBezTo>
                  <a:pt x="1344748" y="965062"/>
                  <a:pt x="1375133" y="943531"/>
                  <a:pt x="1410543" y="943531"/>
                </a:cubicBezTo>
                <a:cubicBezTo>
                  <a:pt x="1434150" y="943531"/>
                  <a:pt x="1455523" y="953100"/>
                  <a:pt x="1470995" y="968571"/>
                </a:cubicBezTo>
                <a:lnTo>
                  <a:pt x="1477315" y="977946"/>
                </a:lnTo>
                <a:lnTo>
                  <a:pt x="1489568" y="959770"/>
                </a:lnTo>
                <a:lnTo>
                  <a:pt x="1506375" y="948439"/>
                </a:lnTo>
                <a:lnTo>
                  <a:pt x="1484685" y="955065"/>
                </a:lnTo>
                <a:cubicBezTo>
                  <a:pt x="1443634" y="955065"/>
                  <a:pt x="1410358" y="921788"/>
                  <a:pt x="1410358" y="880739"/>
                </a:cubicBezTo>
                <a:cubicBezTo>
                  <a:pt x="1410358" y="839691"/>
                  <a:pt x="1443634" y="806414"/>
                  <a:pt x="1484685" y="806414"/>
                </a:cubicBezTo>
                <a:cubicBezTo>
                  <a:pt x="1515469" y="806414"/>
                  <a:pt x="1541887" y="825132"/>
                  <a:pt x="1553170" y="851809"/>
                </a:cubicBezTo>
                <a:lnTo>
                  <a:pt x="1555715" y="864417"/>
                </a:lnTo>
                <a:lnTo>
                  <a:pt x="1558750" y="849388"/>
                </a:lnTo>
                <a:cubicBezTo>
                  <a:pt x="1570979" y="820477"/>
                  <a:pt x="1599606" y="800191"/>
                  <a:pt x="1632971" y="800191"/>
                </a:cubicBezTo>
                <a:cubicBezTo>
                  <a:pt x="1655213" y="800191"/>
                  <a:pt x="1675345" y="809207"/>
                  <a:pt x="1689923" y="823784"/>
                </a:cubicBezTo>
                <a:lnTo>
                  <a:pt x="1705916" y="847505"/>
                </a:lnTo>
                <a:lnTo>
                  <a:pt x="1722847" y="822359"/>
                </a:lnTo>
                <a:cubicBezTo>
                  <a:pt x="1737788" y="807417"/>
                  <a:pt x="1758429" y="798176"/>
                  <a:pt x="1781228" y="798176"/>
                </a:cubicBezTo>
                <a:cubicBezTo>
                  <a:pt x="1804027" y="798176"/>
                  <a:pt x="1824668" y="807417"/>
                  <a:pt x="1839609" y="822359"/>
                </a:cubicBezTo>
                <a:lnTo>
                  <a:pt x="1856995" y="848147"/>
                </a:lnTo>
                <a:lnTo>
                  <a:pt x="1873073" y="824301"/>
                </a:lnTo>
                <a:cubicBezTo>
                  <a:pt x="1887517" y="809857"/>
                  <a:pt x="1907471" y="800923"/>
                  <a:pt x="1929513" y="800923"/>
                </a:cubicBezTo>
                <a:cubicBezTo>
                  <a:pt x="1962574" y="800923"/>
                  <a:pt x="1990941" y="821024"/>
                  <a:pt x="2003058" y="849672"/>
                </a:cubicBezTo>
                <a:lnTo>
                  <a:pt x="2007134" y="869860"/>
                </a:lnTo>
                <a:lnTo>
                  <a:pt x="2010663" y="852379"/>
                </a:lnTo>
                <a:cubicBezTo>
                  <a:pt x="2021724" y="826229"/>
                  <a:pt x="2047618" y="807879"/>
                  <a:pt x="2077797" y="807879"/>
                </a:cubicBezTo>
                <a:cubicBezTo>
                  <a:pt x="2118037" y="807879"/>
                  <a:pt x="2150659" y="840501"/>
                  <a:pt x="2150659" y="880739"/>
                </a:cubicBezTo>
                <a:cubicBezTo>
                  <a:pt x="2150659" y="920979"/>
                  <a:pt x="2118037" y="953601"/>
                  <a:pt x="2077797" y="953601"/>
                </a:cubicBezTo>
                <a:lnTo>
                  <a:pt x="2055659" y="946838"/>
                </a:lnTo>
                <a:lnTo>
                  <a:pt x="2073687" y="958993"/>
                </a:lnTo>
                <a:lnTo>
                  <a:pt x="2084841" y="975538"/>
                </a:lnTo>
                <a:lnTo>
                  <a:pt x="2090323" y="967407"/>
                </a:lnTo>
                <a:cubicBezTo>
                  <a:pt x="2106092" y="951638"/>
                  <a:pt x="2127878" y="941884"/>
                  <a:pt x="2151941" y="941884"/>
                </a:cubicBezTo>
                <a:cubicBezTo>
                  <a:pt x="2188035" y="941884"/>
                  <a:pt x="2219004" y="963830"/>
                  <a:pt x="2232233" y="995106"/>
                </a:cubicBezTo>
                <a:lnTo>
                  <a:pt x="2233194" y="999866"/>
                </a:lnTo>
                <a:lnTo>
                  <a:pt x="2248446" y="977245"/>
                </a:lnTo>
                <a:cubicBezTo>
                  <a:pt x="2261697" y="963993"/>
                  <a:pt x="2280004" y="955797"/>
                  <a:pt x="2300225" y="955797"/>
                </a:cubicBezTo>
                <a:cubicBezTo>
                  <a:pt x="2340667" y="955797"/>
                  <a:pt x="2373452" y="988582"/>
                  <a:pt x="2373452" y="1029024"/>
                </a:cubicBezTo>
                <a:cubicBezTo>
                  <a:pt x="2373452" y="1069466"/>
                  <a:pt x="2340667" y="1102251"/>
                  <a:pt x="2300225" y="1102251"/>
                </a:cubicBezTo>
                <a:cubicBezTo>
                  <a:pt x="2280004" y="1102251"/>
                  <a:pt x="2261697" y="1094055"/>
                  <a:pt x="2248446" y="1080803"/>
                </a:cubicBezTo>
                <a:lnTo>
                  <a:pt x="2233194" y="1058182"/>
                </a:lnTo>
                <a:lnTo>
                  <a:pt x="2232233" y="1062944"/>
                </a:lnTo>
                <a:cubicBezTo>
                  <a:pt x="2219004" y="1094220"/>
                  <a:pt x="2188035" y="1116165"/>
                  <a:pt x="2151941" y="1116165"/>
                </a:cubicBezTo>
                <a:lnTo>
                  <a:pt x="2146483" y="1115063"/>
                </a:lnTo>
                <a:lnTo>
                  <a:pt x="2161910" y="1137945"/>
                </a:lnTo>
                <a:lnTo>
                  <a:pt x="2171975" y="1123019"/>
                </a:lnTo>
                <a:cubicBezTo>
                  <a:pt x="2185823" y="1109170"/>
                  <a:pt x="2204954" y="1100605"/>
                  <a:pt x="2226085" y="1100605"/>
                </a:cubicBezTo>
                <a:cubicBezTo>
                  <a:pt x="2268345" y="1100605"/>
                  <a:pt x="2302606" y="1134866"/>
                  <a:pt x="2302606" y="1177129"/>
                </a:cubicBezTo>
                <a:cubicBezTo>
                  <a:pt x="2302606" y="1208824"/>
                  <a:pt x="2283334" y="1236020"/>
                  <a:pt x="2255870" y="1247637"/>
                </a:cubicBezTo>
                <a:lnTo>
                  <a:pt x="2233424" y="1252168"/>
                </a:lnTo>
                <a:lnTo>
                  <a:pt x="2242484" y="1255921"/>
                </a:lnTo>
                <a:cubicBezTo>
                  <a:pt x="2245697" y="1259134"/>
                  <a:pt x="2247684" y="1263573"/>
                  <a:pt x="2247684" y="1268477"/>
                </a:cubicBezTo>
                <a:cubicBezTo>
                  <a:pt x="2247684" y="1278285"/>
                  <a:pt x="2239735" y="1286234"/>
                  <a:pt x="2229927" y="1286234"/>
                </a:cubicBezTo>
                <a:lnTo>
                  <a:pt x="2227544" y="1285247"/>
                </a:lnTo>
                <a:lnTo>
                  <a:pt x="2232570" y="1291350"/>
                </a:lnTo>
                <a:lnTo>
                  <a:pt x="2236027" y="1308476"/>
                </a:lnTo>
                <a:lnTo>
                  <a:pt x="2249870" y="1275057"/>
                </a:lnTo>
                <a:cubicBezTo>
                  <a:pt x="2262757" y="1262170"/>
                  <a:pt x="2280560" y="1254199"/>
                  <a:pt x="2300225" y="1254199"/>
                </a:cubicBezTo>
                <a:cubicBezTo>
                  <a:pt x="2339556" y="1254199"/>
                  <a:pt x="2371440" y="1286083"/>
                  <a:pt x="2371440" y="1325412"/>
                </a:cubicBezTo>
                <a:cubicBezTo>
                  <a:pt x="2371440" y="1354911"/>
                  <a:pt x="2353506" y="1380219"/>
                  <a:pt x="2327945" y="1391029"/>
                </a:cubicBezTo>
                <a:lnTo>
                  <a:pt x="2319450" y="1392744"/>
                </a:lnTo>
                <a:lnTo>
                  <a:pt x="2325558" y="1395274"/>
                </a:lnTo>
                <a:cubicBezTo>
                  <a:pt x="2331058" y="1400774"/>
                  <a:pt x="2334459" y="1408371"/>
                  <a:pt x="2334459" y="1416764"/>
                </a:cubicBezTo>
                <a:cubicBezTo>
                  <a:pt x="2334459" y="1433546"/>
                  <a:pt x="2320853" y="1447152"/>
                  <a:pt x="2304069" y="1447152"/>
                </a:cubicBezTo>
                <a:cubicBezTo>
                  <a:pt x="2287286" y="1447152"/>
                  <a:pt x="2273680" y="1433546"/>
                  <a:pt x="2273680" y="1416764"/>
                </a:cubicBezTo>
                <a:cubicBezTo>
                  <a:pt x="2273680" y="1408371"/>
                  <a:pt x="2277082" y="1400774"/>
                  <a:pt x="2282581" y="1395274"/>
                </a:cubicBezTo>
                <a:lnTo>
                  <a:pt x="2286170" y="1393788"/>
                </a:lnTo>
                <a:lnTo>
                  <a:pt x="2272506" y="1391029"/>
                </a:lnTo>
                <a:cubicBezTo>
                  <a:pt x="2263986" y="1387426"/>
                  <a:pt x="2256314" y="1382211"/>
                  <a:pt x="2249870" y="1375768"/>
                </a:cubicBezTo>
                <a:lnTo>
                  <a:pt x="2236027" y="1342347"/>
                </a:lnTo>
                <a:lnTo>
                  <a:pt x="2232570" y="1359473"/>
                </a:lnTo>
                <a:cubicBezTo>
                  <a:pt x="2222606" y="1383029"/>
                  <a:pt x="2202623" y="1401314"/>
                  <a:pt x="2177962" y="1408984"/>
                </a:cubicBezTo>
                <a:lnTo>
                  <a:pt x="2174906" y="1409446"/>
                </a:lnTo>
                <a:lnTo>
                  <a:pt x="2177937" y="1416762"/>
                </a:lnTo>
                <a:cubicBezTo>
                  <a:pt x="2177937" y="1428995"/>
                  <a:pt x="2168018" y="1438914"/>
                  <a:pt x="2155785" y="1438914"/>
                </a:cubicBezTo>
                <a:cubicBezTo>
                  <a:pt x="2143551" y="1438914"/>
                  <a:pt x="2133634" y="1428997"/>
                  <a:pt x="2133634" y="1416762"/>
                </a:cubicBezTo>
                <a:lnTo>
                  <a:pt x="2136516" y="1409804"/>
                </a:lnTo>
                <a:lnTo>
                  <a:pt x="2117878" y="1406041"/>
                </a:lnTo>
                <a:cubicBezTo>
                  <a:pt x="2107409" y="1401613"/>
                  <a:pt x="2097981" y="1395206"/>
                  <a:pt x="2090063" y="1387288"/>
                </a:cubicBezTo>
                <a:lnTo>
                  <a:pt x="2088092" y="1384364"/>
                </a:lnTo>
                <a:lnTo>
                  <a:pt x="2077829" y="1399587"/>
                </a:lnTo>
                <a:lnTo>
                  <a:pt x="2076746" y="1400317"/>
                </a:lnTo>
                <a:lnTo>
                  <a:pt x="2077799" y="1400104"/>
                </a:lnTo>
                <a:cubicBezTo>
                  <a:pt x="2118443" y="1400104"/>
                  <a:pt x="2151391" y="1433053"/>
                  <a:pt x="2151391" y="1473699"/>
                </a:cubicBezTo>
                <a:cubicBezTo>
                  <a:pt x="2151391" y="1504182"/>
                  <a:pt x="2132858" y="1530336"/>
                  <a:pt x="2106444" y="1541508"/>
                </a:cubicBezTo>
                <a:lnTo>
                  <a:pt x="2105643" y="1541670"/>
                </a:lnTo>
                <a:lnTo>
                  <a:pt x="2115327" y="1565048"/>
                </a:lnTo>
                <a:cubicBezTo>
                  <a:pt x="2115327" y="1583650"/>
                  <a:pt x="2100245" y="1598732"/>
                  <a:pt x="2081643" y="1598732"/>
                </a:cubicBezTo>
                <a:lnTo>
                  <a:pt x="2061746" y="1590490"/>
                </a:lnTo>
                <a:lnTo>
                  <a:pt x="2053321" y="1577995"/>
                </a:lnTo>
                <a:lnTo>
                  <a:pt x="2047958" y="1565048"/>
                </a:lnTo>
                <a:lnTo>
                  <a:pt x="2057049" y="1543102"/>
                </a:lnTo>
                <a:lnTo>
                  <a:pt x="2049152" y="1541508"/>
                </a:lnTo>
                <a:cubicBezTo>
                  <a:pt x="2040347" y="1537784"/>
                  <a:pt x="2032418" y="1532395"/>
                  <a:pt x="2025759" y="1525736"/>
                </a:cubicBezTo>
                <a:lnTo>
                  <a:pt x="2010949" y="1503770"/>
                </a:lnTo>
                <a:lnTo>
                  <a:pt x="2010144" y="1507760"/>
                </a:lnTo>
                <a:cubicBezTo>
                  <a:pt x="2000181" y="1531315"/>
                  <a:pt x="1980197" y="1549600"/>
                  <a:pt x="1955536" y="1557270"/>
                </a:cubicBezTo>
                <a:lnTo>
                  <a:pt x="1954030" y="1557498"/>
                </a:lnTo>
                <a:lnTo>
                  <a:pt x="1957157" y="1565048"/>
                </a:lnTo>
                <a:cubicBezTo>
                  <a:pt x="1957157" y="1578193"/>
                  <a:pt x="1946502" y="1588848"/>
                  <a:pt x="1933357" y="1588848"/>
                </a:cubicBezTo>
                <a:lnTo>
                  <a:pt x="1919248" y="1583004"/>
                </a:lnTo>
                <a:lnTo>
                  <a:pt x="1925542" y="1592339"/>
                </a:lnTo>
                <a:cubicBezTo>
                  <a:pt x="1929396" y="1601450"/>
                  <a:pt x="1931527" y="1611467"/>
                  <a:pt x="1931527" y="1621983"/>
                </a:cubicBezTo>
                <a:cubicBezTo>
                  <a:pt x="1931527" y="1653528"/>
                  <a:pt x="1912348" y="1680593"/>
                  <a:pt x="1885014" y="1692154"/>
                </a:cubicBezTo>
                <a:lnTo>
                  <a:pt x="1870437" y="1695097"/>
                </a:lnTo>
                <a:lnTo>
                  <a:pt x="1875266" y="1697098"/>
                </a:lnTo>
                <a:cubicBezTo>
                  <a:pt x="1879374" y="1701206"/>
                  <a:pt x="1881915" y="1706881"/>
                  <a:pt x="1881915" y="1713150"/>
                </a:cubicBezTo>
                <a:cubicBezTo>
                  <a:pt x="1881915" y="1725687"/>
                  <a:pt x="1871752" y="1735850"/>
                  <a:pt x="1859215" y="1735850"/>
                </a:cubicBezTo>
                <a:cubicBezTo>
                  <a:pt x="1846678" y="1735850"/>
                  <a:pt x="1836514" y="1725687"/>
                  <a:pt x="1836514" y="1713150"/>
                </a:cubicBezTo>
                <a:cubicBezTo>
                  <a:pt x="1836514" y="1706881"/>
                  <a:pt x="1839055" y="1701206"/>
                  <a:pt x="1843163" y="1697098"/>
                </a:cubicBezTo>
                <a:lnTo>
                  <a:pt x="1846898" y="1695551"/>
                </a:lnTo>
                <a:lnTo>
                  <a:pt x="1812791" y="1685133"/>
                </a:lnTo>
                <a:cubicBezTo>
                  <a:pt x="1800636" y="1676921"/>
                  <a:pt x="1790979" y="1665293"/>
                  <a:pt x="1785199" y="1651626"/>
                </a:cubicBezTo>
                <a:lnTo>
                  <a:pt x="1784248" y="1646915"/>
                </a:lnTo>
                <a:lnTo>
                  <a:pt x="1782822" y="1653978"/>
                </a:lnTo>
                <a:cubicBezTo>
                  <a:pt x="1773463" y="1676105"/>
                  <a:pt x="1754692" y="1693281"/>
                  <a:pt x="1731531" y="1700486"/>
                </a:cubicBezTo>
                <a:lnTo>
                  <a:pt x="1718015" y="1702532"/>
                </a:lnTo>
                <a:lnTo>
                  <a:pt x="1720508" y="1703571"/>
                </a:lnTo>
                <a:cubicBezTo>
                  <a:pt x="1722960" y="1706023"/>
                  <a:pt x="1724476" y="1709410"/>
                  <a:pt x="1724476" y="1713151"/>
                </a:cubicBezTo>
                <a:cubicBezTo>
                  <a:pt x="1724476" y="1720631"/>
                  <a:pt x="1718410" y="1726697"/>
                  <a:pt x="1710946" y="1726697"/>
                </a:cubicBezTo>
                <a:cubicBezTo>
                  <a:pt x="1703464" y="1726697"/>
                  <a:pt x="1697398" y="1720631"/>
                  <a:pt x="1697398" y="1713151"/>
                </a:cubicBezTo>
                <a:cubicBezTo>
                  <a:pt x="1697398" y="1709410"/>
                  <a:pt x="1698915" y="1706023"/>
                  <a:pt x="1701366" y="1703571"/>
                </a:cubicBezTo>
                <a:lnTo>
                  <a:pt x="1702258" y="1703202"/>
                </a:lnTo>
                <a:lnTo>
                  <a:pt x="1675114" y="1697722"/>
                </a:lnTo>
                <a:cubicBezTo>
                  <a:pt x="1665282" y="1693562"/>
                  <a:pt x="1656426" y="1687543"/>
                  <a:pt x="1648989" y="1680106"/>
                </a:cubicBezTo>
                <a:lnTo>
                  <a:pt x="1633727" y="1657469"/>
                </a:lnTo>
                <a:lnTo>
                  <a:pt x="1617853" y="1681011"/>
                </a:lnTo>
                <a:cubicBezTo>
                  <a:pt x="1602748" y="1696117"/>
                  <a:pt x="1581878" y="1705461"/>
                  <a:pt x="1558826" y="1705461"/>
                </a:cubicBezTo>
                <a:cubicBezTo>
                  <a:pt x="1535774" y="1705461"/>
                  <a:pt x="1514900" y="1696117"/>
                  <a:pt x="1499795" y="1681011"/>
                </a:cubicBezTo>
                <a:lnTo>
                  <a:pt x="1482734" y="1655700"/>
                </a:lnTo>
                <a:lnTo>
                  <a:pt x="1467238" y="1678679"/>
                </a:lnTo>
                <a:cubicBezTo>
                  <a:pt x="1452726" y="1693190"/>
                  <a:pt x="1432682" y="1702165"/>
                  <a:pt x="1410541" y="1702165"/>
                </a:cubicBezTo>
                <a:cubicBezTo>
                  <a:pt x="1377330" y="1702165"/>
                  <a:pt x="1348830" y="1681971"/>
                  <a:pt x="1336658" y="1653191"/>
                </a:cubicBezTo>
                <a:lnTo>
                  <a:pt x="1332738" y="1633766"/>
                </a:lnTo>
                <a:lnTo>
                  <a:pt x="1329393" y="1650341"/>
                </a:lnTo>
                <a:cubicBezTo>
                  <a:pt x="1318330" y="1676492"/>
                  <a:pt x="1292434" y="1694842"/>
                  <a:pt x="1262253" y="1694842"/>
                </a:cubicBezTo>
                <a:cubicBezTo>
                  <a:pt x="1222014" y="1694842"/>
                  <a:pt x="1189396" y="1662220"/>
                  <a:pt x="1189396" y="1621980"/>
                </a:cubicBezTo>
                <a:cubicBezTo>
                  <a:pt x="1189396" y="1581742"/>
                  <a:pt x="1222014" y="1549120"/>
                  <a:pt x="1262253" y="1549120"/>
                </a:cubicBezTo>
                <a:lnTo>
                  <a:pt x="1280453" y="1552795"/>
                </a:lnTo>
                <a:lnTo>
                  <a:pt x="1266624" y="1543471"/>
                </a:lnTo>
                <a:lnTo>
                  <a:pt x="1254994" y="1526221"/>
                </a:lnTo>
                <a:lnTo>
                  <a:pt x="1249212" y="1534796"/>
                </a:lnTo>
                <a:cubicBezTo>
                  <a:pt x="1233577" y="1550433"/>
                  <a:pt x="1211975" y="1560104"/>
                  <a:pt x="1188117" y="1560104"/>
                </a:cubicBezTo>
                <a:cubicBezTo>
                  <a:pt x="1152323" y="1560104"/>
                  <a:pt x="1121614" y="1538344"/>
                  <a:pt x="1108497" y="1507330"/>
                </a:cubicBezTo>
                <a:lnTo>
                  <a:pt x="1105126" y="1490632"/>
                </a:lnTo>
                <a:lnTo>
                  <a:pt x="1090961" y="1524831"/>
                </a:lnTo>
                <a:lnTo>
                  <a:pt x="1074061" y="1536225"/>
                </a:lnTo>
                <a:lnTo>
                  <a:pt x="1073669" y="1540333"/>
                </a:lnTo>
                <a:lnTo>
                  <a:pt x="1075994" y="1573033"/>
                </a:lnTo>
                <a:lnTo>
                  <a:pt x="1089457" y="1563956"/>
                </a:lnTo>
                <a:cubicBezTo>
                  <a:pt x="1096991" y="1560769"/>
                  <a:pt x="1105274" y="1559007"/>
                  <a:pt x="1113969" y="1559007"/>
                </a:cubicBezTo>
                <a:cubicBezTo>
                  <a:pt x="1148751" y="1559007"/>
                  <a:pt x="1176950" y="1587203"/>
                  <a:pt x="1176950" y="1621983"/>
                </a:cubicBezTo>
                <a:cubicBezTo>
                  <a:pt x="1176950" y="1656763"/>
                  <a:pt x="1148751" y="1684958"/>
                  <a:pt x="1113969" y="1684958"/>
                </a:cubicBezTo>
                <a:cubicBezTo>
                  <a:pt x="1105274" y="1684958"/>
                  <a:pt x="1096991" y="1683196"/>
                  <a:pt x="1089457" y="1680009"/>
                </a:cubicBezTo>
                <a:lnTo>
                  <a:pt x="1083307" y="1675863"/>
                </a:lnTo>
                <a:lnTo>
                  <a:pt x="1084050" y="1686307"/>
                </a:lnTo>
                <a:cubicBezTo>
                  <a:pt x="1108395" y="1831021"/>
                  <a:pt x="1174265" y="1971000"/>
                  <a:pt x="1278340" y="2097592"/>
                </a:cubicBezTo>
                <a:lnTo>
                  <a:pt x="1334033" y="2157243"/>
                </a:lnTo>
                <a:lnTo>
                  <a:pt x="1340229" y="2151048"/>
                </a:lnTo>
                <a:cubicBezTo>
                  <a:pt x="1344071" y="2151048"/>
                  <a:pt x="1347185" y="2154162"/>
                  <a:pt x="1347185" y="2158004"/>
                </a:cubicBezTo>
                <a:lnTo>
                  <a:pt x="1340752" y="2164439"/>
                </a:lnTo>
                <a:lnTo>
                  <a:pt x="1373354" y="2199358"/>
                </a:lnTo>
                <a:lnTo>
                  <a:pt x="1400175" y="2221922"/>
                </a:lnTo>
                <a:lnTo>
                  <a:pt x="1397358" y="2215122"/>
                </a:lnTo>
                <a:cubicBezTo>
                  <a:pt x="1397358" y="2207842"/>
                  <a:pt x="1403259" y="2201941"/>
                  <a:pt x="1410538" y="2201941"/>
                </a:cubicBezTo>
                <a:cubicBezTo>
                  <a:pt x="1417818" y="2201941"/>
                  <a:pt x="1423718" y="2207842"/>
                  <a:pt x="1423718" y="2215122"/>
                </a:cubicBezTo>
                <a:cubicBezTo>
                  <a:pt x="1423718" y="2222403"/>
                  <a:pt x="1417818" y="2228303"/>
                  <a:pt x="1410538" y="2228303"/>
                </a:cubicBezTo>
                <a:lnTo>
                  <a:pt x="1405064" y="2226036"/>
                </a:lnTo>
                <a:lnTo>
                  <a:pt x="1481119" y="2290022"/>
                </a:lnTo>
                <a:cubicBezTo>
                  <a:pt x="1556884" y="2346616"/>
                  <a:pt x="1640162" y="2395364"/>
                  <a:pt x="1728985" y="2435376"/>
                </a:cubicBezTo>
                <a:lnTo>
                  <a:pt x="1762223" y="2448307"/>
                </a:lnTo>
                <a:lnTo>
                  <a:pt x="1767080" y="2436582"/>
                </a:lnTo>
                <a:cubicBezTo>
                  <a:pt x="1771685" y="2431977"/>
                  <a:pt x="1778046" y="2429128"/>
                  <a:pt x="1785073" y="2429128"/>
                </a:cubicBezTo>
                <a:cubicBezTo>
                  <a:pt x="1799127" y="2429128"/>
                  <a:pt x="1810520" y="2440522"/>
                  <a:pt x="1810520" y="2454575"/>
                </a:cubicBezTo>
                <a:lnTo>
                  <a:pt x="1806054" y="2465358"/>
                </a:lnTo>
                <a:lnTo>
                  <a:pt x="1866129" y="2488730"/>
                </a:lnTo>
                <a:cubicBezTo>
                  <a:pt x="2006939" y="2535311"/>
                  <a:pt x="2158005" y="2561235"/>
                  <a:pt x="2312675" y="2563500"/>
                </a:cubicBezTo>
                <a:cubicBezTo>
                  <a:pt x="2435330" y="2565331"/>
                  <a:pt x="2541509" y="2562035"/>
                  <a:pt x="2637254" y="2553615"/>
                </a:cubicBezTo>
                <a:lnTo>
                  <a:pt x="2666361" y="2550868"/>
                </a:lnTo>
                <a:lnTo>
                  <a:pt x="2710062" y="2595032"/>
                </a:lnTo>
                <a:lnTo>
                  <a:pt x="2719099" y="2573216"/>
                </a:lnTo>
                <a:cubicBezTo>
                  <a:pt x="2726686" y="2565630"/>
                  <a:pt x="2737166" y="2560937"/>
                  <a:pt x="2748742" y="2560937"/>
                </a:cubicBezTo>
                <a:cubicBezTo>
                  <a:pt x="2771896" y="2560937"/>
                  <a:pt x="2790666" y="2579707"/>
                  <a:pt x="2790666" y="2602859"/>
                </a:cubicBezTo>
                <a:cubicBezTo>
                  <a:pt x="2790666" y="2614436"/>
                  <a:pt x="2785974" y="2624917"/>
                  <a:pt x="2778387" y="2632503"/>
                </a:cubicBezTo>
                <a:lnTo>
                  <a:pt x="2756225" y="2641682"/>
                </a:lnTo>
                <a:lnTo>
                  <a:pt x="2943709" y="2831146"/>
                </a:lnTo>
                <a:lnTo>
                  <a:pt x="2963394" y="2507743"/>
                </a:lnTo>
                <a:lnTo>
                  <a:pt x="2949865" y="2505012"/>
                </a:lnTo>
                <a:cubicBezTo>
                  <a:pt x="2930218" y="2496702"/>
                  <a:pt x="2916433" y="2477248"/>
                  <a:pt x="2916433" y="2454575"/>
                </a:cubicBezTo>
                <a:cubicBezTo>
                  <a:pt x="2916433" y="2424344"/>
                  <a:pt x="2940940" y="2399837"/>
                  <a:pt x="2971171" y="2399837"/>
                </a:cubicBezTo>
                <a:cubicBezTo>
                  <a:pt x="3001402" y="2399837"/>
                  <a:pt x="3025909" y="2424344"/>
                  <a:pt x="3025909" y="2454575"/>
                </a:cubicBezTo>
                <a:lnTo>
                  <a:pt x="3017528" y="2474810"/>
                </a:lnTo>
                <a:lnTo>
                  <a:pt x="3073031" y="2451301"/>
                </a:lnTo>
                <a:lnTo>
                  <a:pt x="3085669" y="2420790"/>
                </a:lnTo>
                <a:cubicBezTo>
                  <a:pt x="3094315" y="2412143"/>
                  <a:pt x="3106260" y="2406795"/>
                  <a:pt x="3119455" y="2406795"/>
                </a:cubicBezTo>
                <a:cubicBezTo>
                  <a:pt x="3126052" y="2406795"/>
                  <a:pt x="3132337" y="2408132"/>
                  <a:pt x="3138053" y="2410550"/>
                </a:cubicBezTo>
                <a:lnTo>
                  <a:pt x="3145587" y="2415629"/>
                </a:lnTo>
                <a:lnTo>
                  <a:pt x="3206200" y="2381185"/>
                </a:lnTo>
                <a:lnTo>
                  <a:pt x="3290771" y="2319907"/>
                </a:lnTo>
                <a:lnTo>
                  <a:pt x="3285131" y="2306291"/>
                </a:lnTo>
                <a:cubicBezTo>
                  <a:pt x="3285131" y="2274948"/>
                  <a:pt x="3310540" y="2249539"/>
                  <a:pt x="3341881" y="2249539"/>
                </a:cubicBezTo>
                <a:cubicBezTo>
                  <a:pt x="3349717" y="2249539"/>
                  <a:pt x="3357182" y="2251127"/>
                  <a:pt x="3363972" y="2253999"/>
                </a:cubicBezTo>
                <a:lnTo>
                  <a:pt x="3364525" y="2254372"/>
                </a:lnTo>
                <a:lnTo>
                  <a:pt x="3374921" y="2245055"/>
                </a:lnTo>
                <a:lnTo>
                  <a:pt x="3402560" y="2214965"/>
                </a:lnTo>
                <a:lnTo>
                  <a:pt x="3392795" y="2212994"/>
                </a:lnTo>
                <a:cubicBezTo>
                  <a:pt x="3371375" y="2203934"/>
                  <a:pt x="3356345" y="2182724"/>
                  <a:pt x="3356345" y="2158003"/>
                </a:cubicBezTo>
                <a:cubicBezTo>
                  <a:pt x="3356345" y="2125043"/>
                  <a:pt x="3383064" y="2098324"/>
                  <a:pt x="3416026" y="2098324"/>
                </a:cubicBezTo>
                <a:cubicBezTo>
                  <a:pt x="3432506" y="2098324"/>
                  <a:pt x="3447426" y="2105004"/>
                  <a:pt x="3458225" y="2115804"/>
                </a:cubicBezTo>
                <a:lnTo>
                  <a:pt x="3468009" y="2139423"/>
                </a:lnTo>
                <a:lnTo>
                  <a:pt x="3515006" y="2077866"/>
                </a:lnTo>
                <a:lnTo>
                  <a:pt x="3516285" y="2075661"/>
                </a:lnTo>
                <a:lnTo>
                  <a:pt x="3490167" y="2080934"/>
                </a:lnTo>
                <a:cubicBezTo>
                  <a:pt x="3470503" y="2080934"/>
                  <a:pt x="3452699" y="2072963"/>
                  <a:pt x="3439812" y="2060076"/>
                </a:cubicBezTo>
                <a:lnTo>
                  <a:pt x="3425969" y="2026656"/>
                </a:lnTo>
                <a:lnTo>
                  <a:pt x="3422512" y="2043783"/>
                </a:lnTo>
                <a:cubicBezTo>
                  <a:pt x="3409227" y="2075190"/>
                  <a:pt x="3378129" y="2097227"/>
                  <a:pt x="3341883" y="2097227"/>
                </a:cubicBezTo>
                <a:cubicBezTo>
                  <a:pt x="3317718" y="2097227"/>
                  <a:pt x="3295841" y="2087433"/>
                  <a:pt x="3280005" y="2071597"/>
                </a:cubicBezTo>
                <a:lnTo>
                  <a:pt x="3278034" y="2068673"/>
                </a:lnTo>
                <a:lnTo>
                  <a:pt x="3267772" y="2083894"/>
                </a:lnTo>
                <a:lnTo>
                  <a:pt x="3266690" y="2084623"/>
                </a:lnTo>
                <a:lnTo>
                  <a:pt x="3267739" y="2084411"/>
                </a:lnTo>
                <a:cubicBezTo>
                  <a:pt x="3308385" y="2084411"/>
                  <a:pt x="3341333" y="2117360"/>
                  <a:pt x="3341333" y="2158004"/>
                </a:cubicBezTo>
                <a:cubicBezTo>
                  <a:pt x="3341333" y="2198650"/>
                  <a:pt x="3308385" y="2231598"/>
                  <a:pt x="3267739" y="2231598"/>
                </a:cubicBezTo>
                <a:cubicBezTo>
                  <a:pt x="3247417" y="2231598"/>
                  <a:pt x="3229019" y="2223361"/>
                  <a:pt x="3215701" y="2210043"/>
                </a:cubicBezTo>
                <a:lnTo>
                  <a:pt x="3200891" y="2188076"/>
                </a:lnTo>
                <a:lnTo>
                  <a:pt x="3200086" y="2192066"/>
                </a:lnTo>
                <a:cubicBezTo>
                  <a:pt x="3186801" y="2223474"/>
                  <a:pt x="3155703" y="2245511"/>
                  <a:pt x="3119457" y="2245511"/>
                </a:cubicBezTo>
                <a:cubicBezTo>
                  <a:pt x="3095292" y="2245511"/>
                  <a:pt x="3073415" y="2235717"/>
                  <a:pt x="3057579" y="2219881"/>
                </a:cubicBezTo>
                <a:lnTo>
                  <a:pt x="3052681" y="2212616"/>
                </a:lnTo>
                <a:lnTo>
                  <a:pt x="3041848" y="2228683"/>
                </a:lnTo>
                <a:lnTo>
                  <a:pt x="3037296" y="2231752"/>
                </a:lnTo>
                <a:lnTo>
                  <a:pt x="3045313" y="2230133"/>
                </a:lnTo>
                <a:cubicBezTo>
                  <a:pt x="3087373" y="2230133"/>
                  <a:pt x="3121469" y="2264229"/>
                  <a:pt x="3121469" y="2306290"/>
                </a:cubicBezTo>
                <a:cubicBezTo>
                  <a:pt x="3121469" y="2348350"/>
                  <a:pt x="3087373" y="2382446"/>
                  <a:pt x="3045313" y="2382446"/>
                </a:cubicBezTo>
                <a:cubicBezTo>
                  <a:pt x="3013767" y="2382446"/>
                  <a:pt x="2986702" y="2363267"/>
                  <a:pt x="2975141" y="2335933"/>
                </a:cubicBezTo>
                <a:lnTo>
                  <a:pt x="2974190" y="2331226"/>
                </a:lnTo>
                <a:lnTo>
                  <a:pt x="2972765" y="2338285"/>
                </a:lnTo>
                <a:cubicBezTo>
                  <a:pt x="2960287" y="2367787"/>
                  <a:pt x="2931074" y="2388488"/>
                  <a:pt x="2897026" y="2388488"/>
                </a:cubicBezTo>
                <a:cubicBezTo>
                  <a:pt x="2874329" y="2388488"/>
                  <a:pt x="2853779" y="2379288"/>
                  <a:pt x="2838904" y="2364412"/>
                </a:cubicBezTo>
                <a:lnTo>
                  <a:pt x="2823643" y="2341776"/>
                </a:lnTo>
                <a:lnTo>
                  <a:pt x="2807771" y="2365318"/>
                </a:lnTo>
                <a:cubicBezTo>
                  <a:pt x="2792664" y="2380424"/>
                  <a:pt x="2771794" y="2389768"/>
                  <a:pt x="2748742" y="2389768"/>
                </a:cubicBezTo>
                <a:cubicBezTo>
                  <a:pt x="2725690" y="2389768"/>
                  <a:pt x="2704820" y="2380424"/>
                  <a:pt x="2689714" y="2365318"/>
                </a:cubicBezTo>
                <a:lnTo>
                  <a:pt x="2672650" y="2340009"/>
                </a:lnTo>
                <a:lnTo>
                  <a:pt x="2657156" y="2362989"/>
                </a:lnTo>
                <a:cubicBezTo>
                  <a:pt x="2642646" y="2377499"/>
                  <a:pt x="2622600" y="2386474"/>
                  <a:pt x="2600458" y="2386474"/>
                </a:cubicBezTo>
                <a:cubicBezTo>
                  <a:pt x="2567243" y="2386474"/>
                  <a:pt x="2538747" y="2366281"/>
                  <a:pt x="2526574" y="2337502"/>
                </a:cubicBezTo>
                <a:lnTo>
                  <a:pt x="2522745" y="2318535"/>
                </a:lnTo>
                <a:lnTo>
                  <a:pt x="2519491" y="2334651"/>
                </a:lnTo>
                <a:cubicBezTo>
                  <a:pt x="2508430" y="2360801"/>
                  <a:pt x="2482536" y="2379151"/>
                  <a:pt x="2452357" y="2379151"/>
                </a:cubicBezTo>
                <a:cubicBezTo>
                  <a:pt x="2412117" y="2379151"/>
                  <a:pt x="2379495" y="2346529"/>
                  <a:pt x="2379495" y="2306291"/>
                </a:cubicBezTo>
                <a:cubicBezTo>
                  <a:pt x="2379495" y="2266051"/>
                  <a:pt x="2412117" y="2233429"/>
                  <a:pt x="2452357" y="2233429"/>
                </a:cubicBezTo>
                <a:lnTo>
                  <a:pt x="2470560" y="2237104"/>
                </a:lnTo>
                <a:lnTo>
                  <a:pt x="2456726" y="2227777"/>
                </a:lnTo>
                <a:lnTo>
                  <a:pt x="2448295" y="2215273"/>
                </a:lnTo>
                <a:lnTo>
                  <a:pt x="2448144" y="2215122"/>
                </a:lnTo>
                <a:lnTo>
                  <a:pt x="2448173" y="2215093"/>
                </a:lnTo>
                <a:lnTo>
                  <a:pt x="2445096" y="2210528"/>
                </a:lnTo>
                <a:lnTo>
                  <a:pt x="2439313" y="2219105"/>
                </a:lnTo>
                <a:cubicBezTo>
                  <a:pt x="2423676" y="2234742"/>
                  <a:pt x="2402074" y="2244413"/>
                  <a:pt x="2378213" y="2244413"/>
                </a:cubicBezTo>
                <a:cubicBezTo>
                  <a:pt x="2342421" y="2244413"/>
                  <a:pt x="2311713" y="2222653"/>
                  <a:pt x="2298595" y="2191639"/>
                </a:cubicBezTo>
                <a:lnTo>
                  <a:pt x="2295224" y="2174941"/>
                </a:lnTo>
                <a:lnTo>
                  <a:pt x="2281060" y="2209137"/>
                </a:lnTo>
                <a:cubicBezTo>
                  <a:pt x="2267975" y="2222223"/>
                  <a:pt x="2249897" y="2230316"/>
                  <a:pt x="2229929" y="2230316"/>
                </a:cubicBezTo>
                <a:cubicBezTo>
                  <a:pt x="2189992" y="2230316"/>
                  <a:pt x="2157616" y="2197942"/>
                  <a:pt x="2157616" y="2158006"/>
                </a:cubicBezTo>
                <a:cubicBezTo>
                  <a:pt x="2157616" y="2118069"/>
                  <a:pt x="2189992" y="2085693"/>
                  <a:pt x="2229929" y="2085693"/>
                </a:cubicBezTo>
                <a:cubicBezTo>
                  <a:pt x="2249897" y="2085693"/>
                  <a:pt x="2267975" y="2093787"/>
                  <a:pt x="2281060" y="2106873"/>
                </a:cubicBezTo>
                <a:lnTo>
                  <a:pt x="2295224" y="2141069"/>
                </a:lnTo>
                <a:lnTo>
                  <a:pt x="2298595" y="2124371"/>
                </a:lnTo>
                <a:cubicBezTo>
                  <a:pt x="2311713" y="2093358"/>
                  <a:pt x="2342421" y="2071597"/>
                  <a:pt x="2378213" y="2071597"/>
                </a:cubicBezTo>
                <a:lnTo>
                  <a:pt x="2387141" y="2073399"/>
                </a:lnTo>
                <a:lnTo>
                  <a:pt x="2368243" y="2045370"/>
                </a:lnTo>
                <a:lnTo>
                  <a:pt x="2356757" y="2062407"/>
                </a:lnTo>
                <a:cubicBezTo>
                  <a:pt x="2343273" y="2075890"/>
                  <a:pt x="2324646" y="2084230"/>
                  <a:pt x="2304071" y="2084230"/>
                </a:cubicBezTo>
                <a:cubicBezTo>
                  <a:pt x="2262920" y="2084230"/>
                  <a:pt x="2229562" y="2050870"/>
                  <a:pt x="2229562" y="2009721"/>
                </a:cubicBezTo>
                <a:cubicBezTo>
                  <a:pt x="2229562" y="1978858"/>
                  <a:pt x="2248326" y="1952378"/>
                  <a:pt x="2275068" y="1941067"/>
                </a:cubicBezTo>
                <a:lnTo>
                  <a:pt x="2297923" y="1936453"/>
                </a:lnTo>
                <a:lnTo>
                  <a:pt x="2286893" y="1931885"/>
                </a:lnTo>
                <a:cubicBezTo>
                  <a:pt x="2283481" y="1928473"/>
                  <a:pt x="2281370" y="1923759"/>
                  <a:pt x="2281370" y="1918553"/>
                </a:cubicBezTo>
                <a:cubicBezTo>
                  <a:pt x="2281370" y="1908137"/>
                  <a:pt x="2289813" y="1899696"/>
                  <a:pt x="2300227" y="1899696"/>
                </a:cubicBezTo>
                <a:lnTo>
                  <a:pt x="2303795" y="1901174"/>
                </a:lnTo>
                <a:lnTo>
                  <a:pt x="2299439" y="1894713"/>
                </a:lnTo>
                <a:lnTo>
                  <a:pt x="2294760" y="1871539"/>
                </a:lnTo>
                <a:lnTo>
                  <a:pt x="2278730" y="1910238"/>
                </a:lnTo>
                <a:cubicBezTo>
                  <a:pt x="2266240" y="1922728"/>
                  <a:pt x="2248985" y="1930453"/>
                  <a:pt x="2229927" y="1930453"/>
                </a:cubicBezTo>
                <a:cubicBezTo>
                  <a:pt x="2191811" y="1930453"/>
                  <a:pt x="2160911" y="1899552"/>
                  <a:pt x="2160911" y="1861435"/>
                </a:cubicBezTo>
                <a:cubicBezTo>
                  <a:pt x="2160911" y="1832848"/>
                  <a:pt x="2178292" y="1808320"/>
                  <a:pt x="2203063" y="1797843"/>
                </a:cubicBezTo>
                <a:lnTo>
                  <a:pt x="2211894" y="1796060"/>
                </a:lnTo>
                <a:lnTo>
                  <a:pt x="2203689" y="1792661"/>
                </a:lnTo>
                <a:cubicBezTo>
                  <a:pt x="2197957" y="1786930"/>
                  <a:pt x="2194412" y="1779013"/>
                  <a:pt x="2194412" y="1770267"/>
                </a:cubicBezTo>
                <a:cubicBezTo>
                  <a:pt x="2194412" y="1752777"/>
                  <a:pt x="2208593" y="1738596"/>
                  <a:pt x="2226083" y="1738596"/>
                </a:cubicBezTo>
                <a:cubicBezTo>
                  <a:pt x="2243575" y="1738596"/>
                  <a:pt x="2257755" y="1752777"/>
                  <a:pt x="2257755" y="1770267"/>
                </a:cubicBezTo>
                <a:cubicBezTo>
                  <a:pt x="2257755" y="1779013"/>
                  <a:pt x="2254210" y="1786930"/>
                  <a:pt x="2248478" y="1792661"/>
                </a:cubicBezTo>
                <a:lnTo>
                  <a:pt x="2242792" y="1795016"/>
                </a:lnTo>
                <a:lnTo>
                  <a:pt x="2256792" y="1797843"/>
                </a:lnTo>
                <a:cubicBezTo>
                  <a:pt x="2269177" y="1803081"/>
                  <a:pt x="2279716" y="1811833"/>
                  <a:pt x="2287158" y="1822848"/>
                </a:cubicBezTo>
                <a:lnTo>
                  <a:pt x="2295197" y="1849166"/>
                </a:lnTo>
                <a:lnTo>
                  <a:pt x="2299439" y="1828157"/>
                </a:lnTo>
                <a:cubicBezTo>
                  <a:pt x="2308091" y="1807701"/>
                  <a:pt x="2324479" y="1791313"/>
                  <a:pt x="2344936" y="1782661"/>
                </a:cubicBezTo>
                <a:lnTo>
                  <a:pt x="2355211" y="1780586"/>
                </a:lnTo>
                <a:lnTo>
                  <a:pt x="2350936" y="1770267"/>
                </a:lnTo>
                <a:cubicBezTo>
                  <a:pt x="2350936" y="1757326"/>
                  <a:pt x="2361428" y="1746834"/>
                  <a:pt x="2374369" y="1746834"/>
                </a:cubicBezTo>
                <a:cubicBezTo>
                  <a:pt x="2387309" y="1746834"/>
                  <a:pt x="2397801" y="1757326"/>
                  <a:pt x="2397801" y="1770267"/>
                </a:cubicBezTo>
                <a:lnTo>
                  <a:pt x="2394120" y="1779153"/>
                </a:lnTo>
                <a:lnTo>
                  <a:pt x="2411491" y="1782661"/>
                </a:lnTo>
                <a:lnTo>
                  <a:pt x="2440878" y="1806860"/>
                </a:lnTo>
                <a:lnTo>
                  <a:pt x="2453306" y="1788427"/>
                </a:lnTo>
                <a:lnTo>
                  <a:pt x="2461536" y="1782877"/>
                </a:lnTo>
                <a:lnTo>
                  <a:pt x="2452355" y="1784731"/>
                </a:lnTo>
                <a:cubicBezTo>
                  <a:pt x="2412822" y="1784731"/>
                  <a:pt x="2380775" y="1752682"/>
                  <a:pt x="2380775" y="1713151"/>
                </a:cubicBezTo>
                <a:cubicBezTo>
                  <a:pt x="2380775" y="1683501"/>
                  <a:pt x="2398802" y="1658063"/>
                  <a:pt x="2424493" y="1647196"/>
                </a:cubicBezTo>
                <a:lnTo>
                  <a:pt x="2424813" y="1647132"/>
                </a:lnTo>
                <a:lnTo>
                  <a:pt x="2423785" y="1646706"/>
                </a:lnTo>
                <a:cubicBezTo>
                  <a:pt x="2417458" y="1640379"/>
                  <a:pt x="2413544" y="1631638"/>
                  <a:pt x="2413544" y="1621983"/>
                </a:cubicBezTo>
                <a:cubicBezTo>
                  <a:pt x="2413544" y="1602671"/>
                  <a:pt x="2429199" y="1587016"/>
                  <a:pt x="2448511" y="1587016"/>
                </a:cubicBezTo>
                <a:lnTo>
                  <a:pt x="2469915" y="1595882"/>
                </a:lnTo>
                <a:lnTo>
                  <a:pt x="2477048" y="1606463"/>
                </a:lnTo>
                <a:lnTo>
                  <a:pt x="2483477" y="1621983"/>
                </a:lnTo>
                <a:lnTo>
                  <a:pt x="2473587" y="1645858"/>
                </a:lnTo>
                <a:lnTo>
                  <a:pt x="2480216" y="1647196"/>
                </a:lnTo>
                <a:cubicBezTo>
                  <a:pt x="2493061" y="1652629"/>
                  <a:pt x="2503991" y="1661706"/>
                  <a:pt x="2511709" y="1673130"/>
                </a:cubicBezTo>
                <a:lnTo>
                  <a:pt x="2518534" y="1695475"/>
                </a:lnTo>
                <a:lnTo>
                  <a:pt x="2521684" y="1679873"/>
                </a:lnTo>
                <a:cubicBezTo>
                  <a:pt x="2530336" y="1659417"/>
                  <a:pt x="2546724" y="1643029"/>
                  <a:pt x="2567180" y="1634377"/>
                </a:cubicBezTo>
                <a:lnTo>
                  <a:pt x="2576103" y="1632575"/>
                </a:lnTo>
                <a:lnTo>
                  <a:pt x="2571715" y="1621982"/>
                </a:lnTo>
                <a:cubicBezTo>
                  <a:pt x="2571715" y="1608130"/>
                  <a:pt x="2582943" y="1596902"/>
                  <a:pt x="2596795" y="1596902"/>
                </a:cubicBezTo>
                <a:lnTo>
                  <a:pt x="2612633" y="1603462"/>
                </a:lnTo>
                <a:lnTo>
                  <a:pt x="2606115" y="1593795"/>
                </a:lnTo>
                <a:cubicBezTo>
                  <a:pt x="2602354" y="1584903"/>
                  <a:pt x="2600274" y="1575127"/>
                  <a:pt x="2600274" y="1564865"/>
                </a:cubicBezTo>
                <a:cubicBezTo>
                  <a:pt x="2600274" y="1534078"/>
                  <a:pt x="2618992" y="1507662"/>
                  <a:pt x="2645669" y="1496379"/>
                </a:cubicBezTo>
                <a:lnTo>
                  <a:pt x="2660721" y="1493340"/>
                </a:lnTo>
                <a:lnTo>
                  <a:pt x="2653927" y="1490526"/>
                </a:lnTo>
                <a:cubicBezTo>
                  <a:pt x="2649620" y="1486219"/>
                  <a:pt x="2646956" y="1480269"/>
                  <a:pt x="2646956" y="1473698"/>
                </a:cubicBezTo>
                <a:cubicBezTo>
                  <a:pt x="2646956" y="1460554"/>
                  <a:pt x="2657612" y="1449898"/>
                  <a:pt x="2670754" y="1449898"/>
                </a:cubicBezTo>
                <a:cubicBezTo>
                  <a:pt x="2683899" y="1449898"/>
                  <a:pt x="2694554" y="1460554"/>
                  <a:pt x="2694554" y="1473698"/>
                </a:cubicBezTo>
                <a:cubicBezTo>
                  <a:pt x="2694554" y="1480269"/>
                  <a:pt x="2691890" y="1486219"/>
                  <a:pt x="2687583" y="1490526"/>
                </a:cubicBezTo>
                <a:lnTo>
                  <a:pt x="2683308" y="1492296"/>
                </a:lnTo>
                <a:lnTo>
                  <a:pt x="2703531" y="1496379"/>
                </a:lnTo>
                <a:cubicBezTo>
                  <a:pt x="2716869" y="1502021"/>
                  <a:pt x="2728217" y="1511445"/>
                  <a:pt x="2736231" y="1523308"/>
                </a:cubicBezTo>
                <a:lnTo>
                  <a:pt x="2744979" y="1551947"/>
                </a:lnTo>
                <a:lnTo>
                  <a:pt x="2748664" y="1533695"/>
                </a:lnTo>
                <a:cubicBezTo>
                  <a:pt x="2756816" y="1514421"/>
                  <a:pt x="2772257" y="1498980"/>
                  <a:pt x="2791531" y="1490828"/>
                </a:cubicBezTo>
                <a:lnTo>
                  <a:pt x="2813763" y="1486340"/>
                </a:lnTo>
                <a:lnTo>
                  <a:pt x="2808555" y="1484182"/>
                </a:lnTo>
                <a:cubicBezTo>
                  <a:pt x="2805872" y="1481498"/>
                  <a:pt x="2804212" y="1477791"/>
                  <a:pt x="2804212" y="1473696"/>
                </a:cubicBezTo>
                <a:cubicBezTo>
                  <a:pt x="2804212" y="1465507"/>
                  <a:pt x="2810851" y="1458868"/>
                  <a:pt x="2819040" y="1458868"/>
                </a:cubicBezTo>
                <a:cubicBezTo>
                  <a:pt x="2827230" y="1458868"/>
                  <a:pt x="2833870" y="1465507"/>
                  <a:pt x="2833870" y="1473696"/>
                </a:cubicBezTo>
                <a:cubicBezTo>
                  <a:pt x="2833870" y="1477791"/>
                  <a:pt x="2832210" y="1481498"/>
                  <a:pt x="2829526" y="1484182"/>
                </a:cubicBezTo>
                <a:lnTo>
                  <a:pt x="2826837" y="1485296"/>
                </a:lnTo>
                <a:lnTo>
                  <a:pt x="2854238" y="1490828"/>
                </a:lnTo>
                <a:cubicBezTo>
                  <a:pt x="2868693" y="1496942"/>
                  <a:pt x="2880992" y="1507156"/>
                  <a:pt x="2889677" y="1520012"/>
                </a:cubicBezTo>
                <a:lnTo>
                  <a:pt x="2894506" y="1535822"/>
                </a:lnTo>
                <a:lnTo>
                  <a:pt x="2895094" y="1532910"/>
                </a:lnTo>
                <a:cubicBezTo>
                  <a:pt x="2907628" y="1503276"/>
                  <a:pt x="2936971" y="1482483"/>
                  <a:pt x="2971170" y="1482483"/>
                </a:cubicBezTo>
                <a:cubicBezTo>
                  <a:pt x="2993970" y="1482483"/>
                  <a:pt x="3014610" y="1491724"/>
                  <a:pt x="3029551" y="1506666"/>
                </a:cubicBezTo>
                <a:lnTo>
                  <a:pt x="3046937" y="1532455"/>
                </a:lnTo>
                <a:lnTo>
                  <a:pt x="3063015" y="1508608"/>
                </a:lnTo>
                <a:cubicBezTo>
                  <a:pt x="3077459" y="1494164"/>
                  <a:pt x="3097413" y="1485230"/>
                  <a:pt x="3119455" y="1485230"/>
                </a:cubicBezTo>
                <a:cubicBezTo>
                  <a:pt x="3152516" y="1485230"/>
                  <a:pt x="3180883" y="1505331"/>
                  <a:pt x="3193000" y="1533979"/>
                </a:cubicBezTo>
                <a:lnTo>
                  <a:pt x="3197076" y="1554168"/>
                </a:lnTo>
                <a:lnTo>
                  <a:pt x="3200605" y="1536688"/>
                </a:lnTo>
                <a:cubicBezTo>
                  <a:pt x="3211666" y="1510538"/>
                  <a:pt x="3237560" y="1492188"/>
                  <a:pt x="3267739" y="1492188"/>
                </a:cubicBezTo>
                <a:cubicBezTo>
                  <a:pt x="3307979" y="1492188"/>
                  <a:pt x="3340601" y="1524810"/>
                  <a:pt x="3340601" y="1565048"/>
                </a:cubicBezTo>
                <a:cubicBezTo>
                  <a:pt x="3340601" y="1605288"/>
                  <a:pt x="3307979" y="1637910"/>
                  <a:pt x="3267739" y="1637910"/>
                </a:cubicBezTo>
                <a:lnTo>
                  <a:pt x="3246100" y="1631300"/>
                </a:lnTo>
                <a:lnTo>
                  <a:pt x="3263629" y="1643118"/>
                </a:lnTo>
                <a:lnTo>
                  <a:pt x="3274783" y="1659663"/>
                </a:lnTo>
                <a:lnTo>
                  <a:pt x="3280265" y="1651532"/>
                </a:lnTo>
                <a:cubicBezTo>
                  <a:pt x="3296034" y="1635763"/>
                  <a:pt x="3317820" y="1626009"/>
                  <a:pt x="3341883" y="1626009"/>
                </a:cubicBezTo>
                <a:cubicBezTo>
                  <a:pt x="3377977" y="1626009"/>
                  <a:pt x="3408947" y="1647955"/>
                  <a:pt x="3422175" y="1679231"/>
                </a:cubicBezTo>
                <a:lnTo>
                  <a:pt x="3423136" y="1683991"/>
                </a:lnTo>
                <a:lnTo>
                  <a:pt x="3438388" y="1661370"/>
                </a:lnTo>
                <a:cubicBezTo>
                  <a:pt x="3451639" y="1648118"/>
                  <a:pt x="3469946" y="1639922"/>
                  <a:pt x="3490167" y="1639922"/>
                </a:cubicBezTo>
                <a:cubicBezTo>
                  <a:pt x="3530609" y="1639922"/>
                  <a:pt x="3563394" y="1672707"/>
                  <a:pt x="3563394" y="1713149"/>
                </a:cubicBezTo>
                <a:cubicBezTo>
                  <a:pt x="3563394" y="1753591"/>
                  <a:pt x="3530609" y="1786376"/>
                  <a:pt x="3490167" y="1786376"/>
                </a:cubicBezTo>
                <a:cubicBezTo>
                  <a:pt x="3469946" y="1786376"/>
                  <a:pt x="3451639" y="1778180"/>
                  <a:pt x="3438388" y="1764928"/>
                </a:cubicBezTo>
                <a:lnTo>
                  <a:pt x="3423136" y="1742307"/>
                </a:lnTo>
                <a:lnTo>
                  <a:pt x="3422175" y="1747069"/>
                </a:lnTo>
                <a:cubicBezTo>
                  <a:pt x="3408947" y="1778345"/>
                  <a:pt x="3377977" y="1800290"/>
                  <a:pt x="3341883" y="1800290"/>
                </a:cubicBezTo>
                <a:lnTo>
                  <a:pt x="3336283" y="1799160"/>
                </a:lnTo>
                <a:lnTo>
                  <a:pt x="3351852" y="1822252"/>
                </a:lnTo>
                <a:lnTo>
                  <a:pt x="3361916" y="1807325"/>
                </a:lnTo>
                <a:cubicBezTo>
                  <a:pt x="3375765" y="1793477"/>
                  <a:pt x="3394895" y="1784912"/>
                  <a:pt x="3416027" y="1784912"/>
                </a:cubicBezTo>
                <a:cubicBezTo>
                  <a:pt x="3458287" y="1784912"/>
                  <a:pt x="3492548" y="1819173"/>
                  <a:pt x="3492548" y="1861434"/>
                </a:cubicBezTo>
                <a:cubicBezTo>
                  <a:pt x="3492548" y="1903696"/>
                  <a:pt x="3458287" y="1937957"/>
                  <a:pt x="3416027" y="1937957"/>
                </a:cubicBezTo>
                <a:cubicBezTo>
                  <a:pt x="3394895" y="1937957"/>
                  <a:pt x="3375765" y="1929392"/>
                  <a:pt x="3361916" y="1915544"/>
                </a:cubicBezTo>
                <a:lnTo>
                  <a:pt x="3351852" y="1900616"/>
                </a:lnTo>
                <a:lnTo>
                  <a:pt x="3336566" y="1923287"/>
                </a:lnTo>
                <a:lnTo>
                  <a:pt x="3341883" y="1922214"/>
                </a:lnTo>
                <a:cubicBezTo>
                  <a:pt x="3378129" y="1922214"/>
                  <a:pt x="3409227" y="1944251"/>
                  <a:pt x="3422512" y="1975659"/>
                </a:cubicBezTo>
                <a:lnTo>
                  <a:pt x="3425969" y="1992784"/>
                </a:lnTo>
                <a:lnTo>
                  <a:pt x="3439812" y="1959364"/>
                </a:lnTo>
                <a:cubicBezTo>
                  <a:pt x="3452699" y="1946477"/>
                  <a:pt x="3470503" y="1938506"/>
                  <a:pt x="3490167" y="1938506"/>
                </a:cubicBezTo>
                <a:cubicBezTo>
                  <a:pt x="3519666" y="1938506"/>
                  <a:pt x="3544975" y="1956441"/>
                  <a:pt x="3555786" y="1982000"/>
                </a:cubicBezTo>
                <a:lnTo>
                  <a:pt x="3559625" y="2001014"/>
                </a:lnTo>
                <a:lnTo>
                  <a:pt x="3625318" y="1887864"/>
                </a:lnTo>
                <a:lnTo>
                  <a:pt x="3675371" y="1758911"/>
                </a:lnTo>
                <a:lnTo>
                  <a:pt x="3661682" y="1768140"/>
                </a:lnTo>
                <a:cubicBezTo>
                  <a:pt x="3654542" y="1771160"/>
                  <a:pt x="3646692" y="1772830"/>
                  <a:pt x="3638451" y="1772830"/>
                </a:cubicBezTo>
                <a:cubicBezTo>
                  <a:pt x="3605491" y="1772830"/>
                  <a:pt x="3578772" y="1746111"/>
                  <a:pt x="3578772" y="1713151"/>
                </a:cubicBezTo>
                <a:cubicBezTo>
                  <a:pt x="3578772" y="1680189"/>
                  <a:pt x="3605491" y="1653470"/>
                  <a:pt x="3638451" y="1653470"/>
                </a:cubicBezTo>
                <a:cubicBezTo>
                  <a:pt x="3654932" y="1653470"/>
                  <a:pt x="3669852" y="1660150"/>
                  <a:pt x="3680652" y="1670950"/>
                </a:cubicBezTo>
                <a:lnTo>
                  <a:pt x="3695551" y="1706921"/>
                </a:lnTo>
                <a:lnTo>
                  <a:pt x="3704720" y="1683301"/>
                </a:lnTo>
                <a:lnTo>
                  <a:pt x="3722811" y="1602739"/>
                </a:lnTo>
                <a:lnTo>
                  <a:pt x="3712595" y="1606970"/>
                </a:lnTo>
                <a:cubicBezTo>
                  <a:pt x="3689443" y="1606970"/>
                  <a:pt x="3670673" y="1588202"/>
                  <a:pt x="3670673" y="1565048"/>
                </a:cubicBezTo>
                <a:cubicBezTo>
                  <a:pt x="3670673" y="1541896"/>
                  <a:pt x="3689443" y="1523126"/>
                  <a:pt x="3712595" y="1523126"/>
                </a:cubicBezTo>
                <a:lnTo>
                  <a:pt x="3738298" y="1533773"/>
                </a:lnTo>
                <a:lnTo>
                  <a:pt x="3752075" y="1472423"/>
                </a:lnTo>
                <a:lnTo>
                  <a:pt x="3755405" y="1423325"/>
                </a:lnTo>
                <a:lnTo>
                  <a:pt x="3752687" y="1416764"/>
                </a:lnTo>
                <a:lnTo>
                  <a:pt x="3756469" y="1407632"/>
                </a:lnTo>
                <a:lnTo>
                  <a:pt x="3766246" y="1263481"/>
                </a:lnTo>
                <a:cubicBezTo>
                  <a:pt x="3765313" y="1195072"/>
                  <a:pt x="3758660" y="1128361"/>
                  <a:pt x="3746097" y="1064722"/>
                </a:cubicBezTo>
                <a:lnTo>
                  <a:pt x="3718745" y="973080"/>
                </a:lnTo>
                <a:lnTo>
                  <a:pt x="3712595" y="979230"/>
                </a:lnTo>
                <a:cubicBezTo>
                  <a:pt x="3708551" y="979230"/>
                  <a:pt x="3705272" y="975951"/>
                  <a:pt x="3705272" y="971908"/>
                </a:cubicBezTo>
                <a:cubicBezTo>
                  <a:pt x="3705272" y="967864"/>
                  <a:pt x="3708551" y="964585"/>
                  <a:pt x="3712595" y="964585"/>
                </a:cubicBezTo>
                <a:lnTo>
                  <a:pt x="3717747" y="969738"/>
                </a:lnTo>
                <a:lnTo>
                  <a:pt x="3693331" y="887932"/>
                </a:lnTo>
                <a:cubicBezTo>
                  <a:pt x="3624964" y="721961"/>
                  <a:pt x="3510489" y="589432"/>
                  <a:pt x="3356163" y="499225"/>
                </a:cubicBezTo>
                <a:cubicBezTo>
                  <a:pt x="3200440" y="408263"/>
                  <a:pt x="3009177" y="360637"/>
                  <a:pt x="2784607" y="356614"/>
                </a:cubicBezTo>
                <a:close/>
                <a:moveTo>
                  <a:pt x="1039832" y="285951"/>
                </a:moveTo>
                <a:cubicBezTo>
                  <a:pt x="1040741" y="285951"/>
                  <a:pt x="1041481" y="286689"/>
                  <a:pt x="1041481" y="287598"/>
                </a:cubicBezTo>
                <a:cubicBezTo>
                  <a:pt x="1041481" y="288509"/>
                  <a:pt x="1040741" y="289245"/>
                  <a:pt x="1039832" y="289245"/>
                </a:cubicBezTo>
                <a:cubicBezTo>
                  <a:pt x="1038923" y="289245"/>
                  <a:pt x="1038184" y="288509"/>
                  <a:pt x="1038184" y="287598"/>
                </a:cubicBezTo>
                <a:cubicBezTo>
                  <a:pt x="1038184" y="286689"/>
                  <a:pt x="1038923" y="285951"/>
                  <a:pt x="1039832" y="285951"/>
                </a:cubicBezTo>
                <a:close/>
                <a:moveTo>
                  <a:pt x="1632971" y="276981"/>
                </a:moveTo>
                <a:cubicBezTo>
                  <a:pt x="1638837" y="276981"/>
                  <a:pt x="1643590" y="281734"/>
                  <a:pt x="1643590" y="287598"/>
                </a:cubicBezTo>
                <a:cubicBezTo>
                  <a:pt x="1643590" y="293464"/>
                  <a:pt x="1638837" y="298217"/>
                  <a:pt x="1632971" y="298217"/>
                </a:cubicBezTo>
                <a:cubicBezTo>
                  <a:pt x="1627107" y="298217"/>
                  <a:pt x="1622353" y="293464"/>
                  <a:pt x="1622353" y="287598"/>
                </a:cubicBezTo>
                <a:cubicBezTo>
                  <a:pt x="1622353" y="281734"/>
                  <a:pt x="1627107" y="276981"/>
                  <a:pt x="1632971" y="276981"/>
                </a:cubicBezTo>
                <a:close/>
                <a:moveTo>
                  <a:pt x="1781227" y="275700"/>
                </a:moveTo>
                <a:cubicBezTo>
                  <a:pt x="1787800" y="275700"/>
                  <a:pt x="1793128" y="281028"/>
                  <a:pt x="1793128" y="287599"/>
                </a:cubicBezTo>
                <a:cubicBezTo>
                  <a:pt x="1793128" y="294172"/>
                  <a:pt x="1787800" y="299498"/>
                  <a:pt x="1781227" y="299498"/>
                </a:cubicBezTo>
                <a:cubicBezTo>
                  <a:pt x="1774656" y="299498"/>
                  <a:pt x="1769328" y="294172"/>
                  <a:pt x="1769328" y="287599"/>
                </a:cubicBezTo>
                <a:cubicBezTo>
                  <a:pt x="1769328" y="281028"/>
                  <a:pt x="1774656" y="275700"/>
                  <a:pt x="1781227" y="275700"/>
                </a:cubicBezTo>
                <a:close/>
                <a:moveTo>
                  <a:pt x="1929515" y="274785"/>
                </a:moveTo>
                <a:cubicBezTo>
                  <a:pt x="1936592" y="274785"/>
                  <a:pt x="1942329" y="280522"/>
                  <a:pt x="1942329" y="287599"/>
                </a:cubicBezTo>
                <a:cubicBezTo>
                  <a:pt x="1942329" y="294678"/>
                  <a:pt x="1936592" y="300415"/>
                  <a:pt x="1929515" y="300415"/>
                </a:cubicBezTo>
                <a:cubicBezTo>
                  <a:pt x="1922436" y="300415"/>
                  <a:pt x="1916699" y="294678"/>
                  <a:pt x="1916699" y="287599"/>
                </a:cubicBezTo>
                <a:cubicBezTo>
                  <a:pt x="1916699" y="280522"/>
                  <a:pt x="1922436" y="274785"/>
                  <a:pt x="1929515" y="274785"/>
                </a:cubicBezTo>
                <a:close/>
                <a:moveTo>
                  <a:pt x="2770884" y="195278"/>
                </a:moveTo>
                <a:cubicBezTo>
                  <a:pt x="3373445" y="203758"/>
                  <a:pt x="3777699" y="498584"/>
                  <a:pt x="3882117" y="1028108"/>
                </a:cubicBezTo>
                <a:cubicBezTo>
                  <a:pt x="3913422" y="1186737"/>
                  <a:pt x="3914120" y="1351166"/>
                  <a:pt x="3889025" y="1512109"/>
                </a:cubicBezTo>
                <a:lnTo>
                  <a:pt x="3881911" y="1542089"/>
                </a:lnTo>
                <a:lnTo>
                  <a:pt x="3883275" y="1542654"/>
                </a:lnTo>
                <a:cubicBezTo>
                  <a:pt x="3889007" y="1548385"/>
                  <a:pt x="3892552" y="1556303"/>
                  <a:pt x="3892552" y="1565048"/>
                </a:cubicBezTo>
                <a:cubicBezTo>
                  <a:pt x="3892552" y="1573794"/>
                  <a:pt x="3889007" y="1581711"/>
                  <a:pt x="3883275" y="1587442"/>
                </a:cubicBezTo>
                <a:lnTo>
                  <a:pt x="3869829" y="1593012"/>
                </a:lnTo>
                <a:lnTo>
                  <a:pt x="3832640" y="1749746"/>
                </a:lnTo>
                <a:cubicBezTo>
                  <a:pt x="3770535" y="1943664"/>
                  <a:pt x="3671891" y="2124876"/>
                  <a:pt x="3546109" y="2275244"/>
                </a:cubicBezTo>
                <a:lnTo>
                  <a:pt x="3530150" y="2292770"/>
                </a:lnTo>
                <a:lnTo>
                  <a:pt x="3535750" y="2306290"/>
                </a:lnTo>
                <a:cubicBezTo>
                  <a:pt x="3535750" y="2331466"/>
                  <a:pt x="3515343" y="2351875"/>
                  <a:pt x="3490167" y="2351875"/>
                </a:cubicBezTo>
                <a:lnTo>
                  <a:pt x="3478479" y="2349515"/>
                </a:lnTo>
                <a:lnTo>
                  <a:pt x="3467459" y="2361618"/>
                </a:lnTo>
                <a:cubicBezTo>
                  <a:pt x="3358450" y="2471462"/>
                  <a:pt x="3233277" y="2559243"/>
                  <a:pt x="3096754" y="2615673"/>
                </a:cubicBezTo>
                <a:lnTo>
                  <a:pt x="3063069" y="3166709"/>
                </a:lnTo>
                <a:lnTo>
                  <a:pt x="2676140" y="2775955"/>
                </a:lnTo>
                <a:lnTo>
                  <a:pt x="2674600" y="2776592"/>
                </a:lnTo>
                <a:cubicBezTo>
                  <a:pt x="2660547" y="2776592"/>
                  <a:pt x="2649153" y="2765199"/>
                  <a:pt x="2649153" y="2751145"/>
                </a:cubicBezTo>
                <a:lnTo>
                  <a:pt x="2649867" y="2749422"/>
                </a:lnTo>
                <a:lnTo>
                  <a:pt x="2618580" y="2717826"/>
                </a:lnTo>
                <a:cubicBezTo>
                  <a:pt x="2526497" y="2724782"/>
                  <a:pt x="2425445" y="2727528"/>
                  <a:pt x="2310843" y="2725699"/>
                </a:cubicBezTo>
                <a:cubicBezTo>
                  <a:pt x="2142512" y="2723159"/>
                  <a:pt x="1977683" y="2694488"/>
                  <a:pt x="1823671" y="2642951"/>
                </a:cubicBezTo>
                <a:lnTo>
                  <a:pt x="1722990" y="2603358"/>
                </a:lnTo>
                <a:lnTo>
                  <a:pt x="1719605" y="2611533"/>
                </a:lnTo>
                <a:cubicBezTo>
                  <a:pt x="1717387" y="2613752"/>
                  <a:pt x="1714321" y="2615125"/>
                  <a:pt x="1710935" y="2615125"/>
                </a:cubicBezTo>
                <a:cubicBezTo>
                  <a:pt x="1704160" y="2615125"/>
                  <a:pt x="1698669" y="2609634"/>
                  <a:pt x="1698669" y="2602861"/>
                </a:cubicBezTo>
                <a:lnTo>
                  <a:pt x="1701898" y="2595064"/>
                </a:lnTo>
                <a:lnTo>
                  <a:pt x="1673538" y="2583912"/>
                </a:lnTo>
                <a:cubicBezTo>
                  <a:pt x="1527552" y="2517492"/>
                  <a:pt x="1394825" y="2429293"/>
                  <a:pt x="1282674" y="2322578"/>
                </a:cubicBezTo>
                <a:lnTo>
                  <a:pt x="1267791" y="2306598"/>
                </a:lnTo>
                <a:lnTo>
                  <a:pt x="1266083" y="2308306"/>
                </a:lnTo>
                <a:cubicBezTo>
                  <a:pt x="1264970" y="2308306"/>
                  <a:pt x="1264068" y="2307403"/>
                  <a:pt x="1264068" y="2306292"/>
                </a:cubicBezTo>
                <a:lnTo>
                  <a:pt x="1265848" y="2304512"/>
                </a:lnTo>
                <a:lnTo>
                  <a:pt x="1177652" y="2209812"/>
                </a:lnTo>
                <a:cubicBezTo>
                  <a:pt x="1053670" y="2059193"/>
                  <a:pt x="975305" y="1890347"/>
                  <a:pt x="946421" y="1713933"/>
                </a:cubicBezTo>
                <a:lnTo>
                  <a:pt x="943284" y="1668210"/>
                </a:lnTo>
                <a:lnTo>
                  <a:pt x="929053" y="1658615"/>
                </a:lnTo>
                <a:cubicBezTo>
                  <a:pt x="919678" y="1649240"/>
                  <a:pt x="913880" y="1636288"/>
                  <a:pt x="913880" y="1621982"/>
                </a:cubicBezTo>
                <a:cubicBezTo>
                  <a:pt x="913880" y="1607675"/>
                  <a:pt x="919678" y="1594723"/>
                  <a:pt x="929053" y="1585347"/>
                </a:cubicBezTo>
                <a:lnTo>
                  <a:pt x="937221" y="1579840"/>
                </a:lnTo>
                <a:lnTo>
                  <a:pt x="934172" y="1535390"/>
                </a:lnTo>
                <a:lnTo>
                  <a:pt x="936970" y="1505019"/>
                </a:lnTo>
                <a:lnTo>
                  <a:pt x="932839" y="1514992"/>
                </a:lnTo>
                <a:cubicBezTo>
                  <a:pt x="922272" y="1525561"/>
                  <a:pt x="907672" y="1532097"/>
                  <a:pt x="891546" y="1532097"/>
                </a:cubicBezTo>
                <a:cubicBezTo>
                  <a:pt x="859295" y="1532097"/>
                  <a:pt x="833149" y="1505951"/>
                  <a:pt x="833149" y="1473698"/>
                </a:cubicBezTo>
                <a:cubicBezTo>
                  <a:pt x="833149" y="1441446"/>
                  <a:pt x="859295" y="1415299"/>
                  <a:pt x="891546" y="1415299"/>
                </a:cubicBezTo>
                <a:cubicBezTo>
                  <a:pt x="907672" y="1415299"/>
                  <a:pt x="922272" y="1421836"/>
                  <a:pt x="932839" y="1432404"/>
                </a:cubicBezTo>
                <a:lnTo>
                  <a:pt x="941691" y="1453775"/>
                </a:lnTo>
                <a:lnTo>
                  <a:pt x="948391" y="1381050"/>
                </a:lnTo>
                <a:lnTo>
                  <a:pt x="942672" y="1379895"/>
                </a:lnTo>
                <a:cubicBezTo>
                  <a:pt x="921450" y="1370919"/>
                  <a:pt x="906559" y="1349905"/>
                  <a:pt x="906559" y="1325413"/>
                </a:cubicBezTo>
                <a:cubicBezTo>
                  <a:pt x="906559" y="1292754"/>
                  <a:pt x="933032" y="1266281"/>
                  <a:pt x="965688" y="1266281"/>
                </a:cubicBezTo>
                <a:lnTo>
                  <a:pt x="972281" y="1267612"/>
                </a:lnTo>
                <a:lnTo>
                  <a:pt x="984400" y="1216280"/>
                </a:lnTo>
                <a:lnTo>
                  <a:pt x="976238" y="1204174"/>
                </a:lnTo>
                <a:cubicBezTo>
                  <a:pt x="972746" y="1195916"/>
                  <a:pt x="970814" y="1186838"/>
                  <a:pt x="970814" y="1177309"/>
                </a:cubicBezTo>
                <a:cubicBezTo>
                  <a:pt x="970814" y="1148722"/>
                  <a:pt x="988195" y="1124194"/>
                  <a:pt x="1012967" y="1113717"/>
                </a:cubicBezTo>
                <a:lnTo>
                  <a:pt x="1023254" y="1111640"/>
                </a:lnTo>
                <a:lnTo>
                  <a:pt x="1043934" y="1058890"/>
                </a:lnTo>
                <a:lnTo>
                  <a:pt x="1057963" y="1033908"/>
                </a:lnTo>
                <a:lnTo>
                  <a:pt x="1055940" y="1029025"/>
                </a:lnTo>
                <a:cubicBezTo>
                  <a:pt x="1055940" y="1013000"/>
                  <a:pt x="1062435" y="998492"/>
                  <a:pt x="1072937" y="987990"/>
                </a:cubicBezTo>
                <a:lnTo>
                  <a:pt x="1090335" y="976261"/>
                </a:lnTo>
                <a:lnTo>
                  <a:pt x="1116442" y="929769"/>
                </a:lnTo>
                <a:lnTo>
                  <a:pt x="1140161" y="897996"/>
                </a:lnTo>
                <a:lnTo>
                  <a:pt x="1133012" y="880739"/>
                </a:lnTo>
                <a:cubicBezTo>
                  <a:pt x="1133012" y="850307"/>
                  <a:pt x="1157684" y="825636"/>
                  <a:pt x="1188116" y="825636"/>
                </a:cubicBezTo>
                <a:lnTo>
                  <a:pt x="1193383" y="826700"/>
                </a:lnTo>
                <a:lnTo>
                  <a:pt x="1202646" y="814290"/>
                </a:lnTo>
                <a:lnTo>
                  <a:pt x="1248903" y="765551"/>
                </a:lnTo>
                <a:lnTo>
                  <a:pt x="1234943" y="759769"/>
                </a:lnTo>
                <a:cubicBezTo>
                  <a:pt x="1227953" y="752778"/>
                  <a:pt x="1223629" y="743121"/>
                  <a:pt x="1223629" y="732455"/>
                </a:cubicBezTo>
                <a:cubicBezTo>
                  <a:pt x="1223629" y="711121"/>
                  <a:pt x="1240925" y="693827"/>
                  <a:pt x="1262257" y="693827"/>
                </a:cubicBezTo>
                <a:cubicBezTo>
                  <a:pt x="1272924" y="693827"/>
                  <a:pt x="1282580" y="698151"/>
                  <a:pt x="1289571" y="705141"/>
                </a:cubicBezTo>
                <a:lnTo>
                  <a:pt x="1294635" y="717365"/>
                </a:lnTo>
                <a:lnTo>
                  <a:pt x="1299990" y="711722"/>
                </a:lnTo>
                <a:cubicBezTo>
                  <a:pt x="1334010" y="679604"/>
                  <a:pt x="1369460" y="649516"/>
                  <a:pt x="1405914" y="621337"/>
                </a:cubicBezTo>
                <a:lnTo>
                  <a:pt x="1451732" y="589033"/>
                </a:lnTo>
                <a:lnTo>
                  <a:pt x="1449717" y="584171"/>
                </a:lnTo>
                <a:cubicBezTo>
                  <a:pt x="1449717" y="564859"/>
                  <a:pt x="1465375" y="549204"/>
                  <a:pt x="1484685" y="549204"/>
                </a:cubicBezTo>
                <a:lnTo>
                  <a:pt x="1499510" y="555345"/>
                </a:lnTo>
                <a:lnTo>
                  <a:pt x="1517861" y="542406"/>
                </a:lnTo>
                <a:cubicBezTo>
                  <a:pt x="1555897" y="517923"/>
                  <a:pt x="1594509" y="495228"/>
                  <a:pt x="1633273" y="474199"/>
                </a:cubicBezTo>
                <a:lnTo>
                  <a:pt x="1688471" y="446576"/>
                </a:lnTo>
                <a:lnTo>
                  <a:pt x="1684043" y="435887"/>
                </a:lnTo>
                <a:cubicBezTo>
                  <a:pt x="1684043" y="423146"/>
                  <a:pt x="1694370" y="412819"/>
                  <a:pt x="1707108" y="412819"/>
                </a:cubicBezTo>
                <a:cubicBezTo>
                  <a:pt x="1713467" y="412819"/>
                  <a:pt x="1719228" y="415401"/>
                  <a:pt x="1723399" y="419575"/>
                </a:cubicBezTo>
                <a:lnTo>
                  <a:pt x="1726664" y="427462"/>
                </a:lnTo>
                <a:lnTo>
                  <a:pt x="1749591" y="415988"/>
                </a:lnTo>
                <a:cubicBezTo>
                  <a:pt x="1826871" y="380350"/>
                  <a:pt x="1903049" y="350890"/>
                  <a:pt x="1974716" y="326635"/>
                </a:cubicBezTo>
                <a:lnTo>
                  <a:pt x="2070059" y="296659"/>
                </a:lnTo>
                <a:lnTo>
                  <a:pt x="2069126" y="296272"/>
                </a:lnTo>
                <a:cubicBezTo>
                  <a:pt x="2066906" y="294053"/>
                  <a:pt x="2065533" y="290987"/>
                  <a:pt x="2065533" y="287600"/>
                </a:cubicBezTo>
                <a:cubicBezTo>
                  <a:pt x="2065533" y="280825"/>
                  <a:pt x="2071024" y="275334"/>
                  <a:pt x="2077799" y="275334"/>
                </a:cubicBezTo>
                <a:cubicBezTo>
                  <a:pt x="2084572" y="275334"/>
                  <a:pt x="2090063" y="280825"/>
                  <a:pt x="2090063" y="287600"/>
                </a:cubicBezTo>
                <a:lnTo>
                  <a:pt x="2088532" y="291296"/>
                </a:lnTo>
                <a:lnTo>
                  <a:pt x="2172771" y="268513"/>
                </a:lnTo>
                <a:cubicBezTo>
                  <a:pt x="2232004" y="253696"/>
                  <a:pt x="2283315" y="243113"/>
                  <a:pt x="2323292" y="235790"/>
                </a:cubicBezTo>
                <a:cubicBezTo>
                  <a:pt x="2482218" y="206614"/>
                  <a:pt x="2631831" y="193321"/>
                  <a:pt x="2770884" y="195278"/>
                </a:cubicBezTo>
                <a:close/>
                <a:moveTo>
                  <a:pt x="1410543" y="138949"/>
                </a:moveTo>
                <a:cubicBezTo>
                  <a:pt x="1410744" y="138949"/>
                  <a:pt x="1410906" y="139113"/>
                  <a:pt x="1410906" y="139314"/>
                </a:cubicBezTo>
                <a:cubicBezTo>
                  <a:pt x="1410906" y="139518"/>
                  <a:pt x="1410744" y="139681"/>
                  <a:pt x="1410543" y="139681"/>
                </a:cubicBezTo>
                <a:cubicBezTo>
                  <a:pt x="1410339" y="139681"/>
                  <a:pt x="1410177" y="139518"/>
                  <a:pt x="1410177" y="139314"/>
                </a:cubicBezTo>
                <a:cubicBezTo>
                  <a:pt x="1410177" y="139113"/>
                  <a:pt x="1410339" y="138949"/>
                  <a:pt x="1410543" y="138949"/>
                </a:cubicBezTo>
                <a:close/>
                <a:moveTo>
                  <a:pt x="2744899" y="138582"/>
                </a:moveTo>
                <a:cubicBezTo>
                  <a:pt x="2745302" y="138582"/>
                  <a:pt x="2745631" y="138911"/>
                  <a:pt x="2745631" y="139315"/>
                </a:cubicBezTo>
                <a:cubicBezTo>
                  <a:pt x="2745631" y="139718"/>
                  <a:pt x="2745302" y="140047"/>
                  <a:pt x="2744899" y="140047"/>
                </a:cubicBezTo>
                <a:cubicBezTo>
                  <a:pt x="2744495" y="140047"/>
                  <a:pt x="2744166" y="139718"/>
                  <a:pt x="2744166" y="139315"/>
                </a:cubicBezTo>
                <a:cubicBezTo>
                  <a:pt x="2744166" y="138911"/>
                  <a:pt x="2744495" y="138582"/>
                  <a:pt x="2744899" y="138582"/>
                </a:cubicBezTo>
                <a:close/>
                <a:moveTo>
                  <a:pt x="2596795" y="137667"/>
                </a:moveTo>
                <a:cubicBezTo>
                  <a:pt x="2597706" y="137667"/>
                  <a:pt x="2598444" y="138405"/>
                  <a:pt x="2598444" y="139314"/>
                </a:cubicBezTo>
                <a:cubicBezTo>
                  <a:pt x="2598444" y="140225"/>
                  <a:pt x="2597706" y="140961"/>
                  <a:pt x="2596795" y="140961"/>
                </a:cubicBezTo>
                <a:cubicBezTo>
                  <a:pt x="2595886" y="140961"/>
                  <a:pt x="2595148" y="140225"/>
                  <a:pt x="2595148" y="139314"/>
                </a:cubicBezTo>
                <a:cubicBezTo>
                  <a:pt x="2595148" y="138405"/>
                  <a:pt x="2595886" y="137667"/>
                  <a:pt x="2596795" y="137667"/>
                </a:cubicBezTo>
                <a:close/>
                <a:moveTo>
                  <a:pt x="2448511" y="136935"/>
                </a:moveTo>
                <a:cubicBezTo>
                  <a:pt x="2449825" y="136935"/>
                  <a:pt x="2450892" y="138000"/>
                  <a:pt x="2450892" y="139315"/>
                </a:cubicBezTo>
                <a:cubicBezTo>
                  <a:pt x="2450892" y="140629"/>
                  <a:pt x="2449825" y="141694"/>
                  <a:pt x="2448511" y="141694"/>
                </a:cubicBezTo>
                <a:cubicBezTo>
                  <a:pt x="2447196" y="141694"/>
                  <a:pt x="2446131" y="140629"/>
                  <a:pt x="2446131" y="139315"/>
                </a:cubicBezTo>
                <a:cubicBezTo>
                  <a:pt x="2446131" y="138000"/>
                  <a:pt x="2447196" y="136935"/>
                  <a:pt x="2448511" y="136935"/>
                </a:cubicBezTo>
                <a:close/>
                <a:moveTo>
                  <a:pt x="2300226" y="136020"/>
                </a:moveTo>
                <a:cubicBezTo>
                  <a:pt x="2302044" y="136020"/>
                  <a:pt x="2303520" y="137496"/>
                  <a:pt x="2303520" y="139314"/>
                </a:cubicBezTo>
                <a:cubicBezTo>
                  <a:pt x="2303520" y="141134"/>
                  <a:pt x="2302044" y="142610"/>
                  <a:pt x="2300226" y="142610"/>
                </a:cubicBezTo>
                <a:cubicBezTo>
                  <a:pt x="2298406" y="142610"/>
                  <a:pt x="2296930" y="141134"/>
                  <a:pt x="2296930" y="139314"/>
                </a:cubicBezTo>
                <a:cubicBezTo>
                  <a:pt x="2296930" y="137496"/>
                  <a:pt x="2298406" y="136020"/>
                  <a:pt x="2300226" y="136020"/>
                </a:cubicBezTo>
                <a:close/>
                <a:moveTo>
                  <a:pt x="1855368" y="136020"/>
                </a:moveTo>
                <a:cubicBezTo>
                  <a:pt x="1857188" y="136020"/>
                  <a:pt x="1858664" y="137496"/>
                  <a:pt x="1858664" y="139314"/>
                </a:cubicBezTo>
                <a:cubicBezTo>
                  <a:pt x="1858664" y="141134"/>
                  <a:pt x="1857188" y="142610"/>
                  <a:pt x="1855368" y="142610"/>
                </a:cubicBezTo>
                <a:cubicBezTo>
                  <a:pt x="1853550" y="142610"/>
                  <a:pt x="1852074" y="141134"/>
                  <a:pt x="1852074" y="139314"/>
                </a:cubicBezTo>
                <a:cubicBezTo>
                  <a:pt x="1852074" y="137496"/>
                  <a:pt x="1853550" y="136020"/>
                  <a:pt x="1855368" y="136020"/>
                </a:cubicBezTo>
                <a:close/>
                <a:moveTo>
                  <a:pt x="2151941" y="135653"/>
                </a:moveTo>
                <a:cubicBezTo>
                  <a:pt x="2153963" y="135653"/>
                  <a:pt x="2155602" y="137293"/>
                  <a:pt x="2155602" y="139315"/>
                </a:cubicBezTo>
                <a:cubicBezTo>
                  <a:pt x="2155602" y="141337"/>
                  <a:pt x="2153963" y="142976"/>
                  <a:pt x="2151941" y="142976"/>
                </a:cubicBezTo>
                <a:cubicBezTo>
                  <a:pt x="2149919" y="142976"/>
                  <a:pt x="2148279" y="141337"/>
                  <a:pt x="2148279" y="139315"/>
                </a:cubicBezTo>
                <a:cubicBezTo>
                  <a:pt x="2148279" y="137293"/>
                  <a:pt x="2149919" y="135653"/>
                  <a:pt x="2151941" y="135653"/>
                </a:cubicBezTo>
                <a:close/>
                <a:moveTo>
                  <a:pt x="2003655" y="135653"/>
                </a:moveTo>
                <a:cubicBezTo>
                  <a:pt x="2005677" y="135653"/>
                  <a:pt x="2007316" y="137293"/>
                  <a:pt x="2007316" y="139315"/>
                </a:cubicBezTo>
                <a:cubicBezTo>
                  <a:pt x="2007316" y="141337"/>
                  <a:pt x="2005677" y="142976"/>
                  <a:pt x="2003655" y="142976"/>
                </a:cubicBezTo>
                <a:cubicBezTo>
                  <a:pt x="2001633" y="142976"/>
                  <a:pt x="1999993" y="141337"/>
                  <a:pt x="1999993" y="139315"/>
                </a:cubicBezTo>
                <a:cubicBezTo>
                  <a:pt x="1999993" y="137293"/>
                  <a:pt x="2001633" y="135653"/>
                  <a:pt x="2003655" y="135653"/>
                </a:cubicBezTo>
                <a:close/>
                <a:moveTo>
                  <a:pt x="1930062" y="46133"/>
                </a:moveTo>
                <a:cubicBezTo>
                  <a:pt x="1972717" y="44851"/>
                  <a:pt x="2011894" y="43936"/>
                  <a:pt x="2046311" y="47048"/>
                </a:cubicBezTo>
                <a:cubicBezTo>
                  <a:pt x="2080728" y="50161"/>
                  <a:pt x="2110751" y="51808"/>
                  <a:pt x="2135098" y="56752"/>
                </a:cubicBezTo>
                <a:cubicBezTo>
                  <a:pt x="2183978" y="65722"/>
                  <a:pt x="2211437" y="71762"/>
                  <a:pt x="2211437" y="71762"/>
                </a:cubicBezTo>
                <a:cubicBezTo>
                  <a:pt x="2211437" y="71762"/>
                  <a:pt x="2183246" y="74509"/>
                  <a:pt x="2134549" y="77803"/>
                </a:cubicBezTo>
                <a:cubicBezTo>
                  <a:pt x="2110201" y="78535"/>
                  <a:pt x="2080910" y="84578"/>
                  <a:pt x="2047226" y="87507"/>
                </a:cubicBezTo>
                <a:cubicBezTo>
                  <a:pt x="2030383" y="88787"/>
                  <a:pt x="2012809" y="92448"/>
                  <a:pt x="1994137" y="96110"/>
                </a:cubicBezTo>
                <a:cubicBezTo>
                  <a:pt x="1975646" y="99771"/>
                  <a:pt x="1955874" y="101968"/>
                  <a:pt x="1935738" y="106546"/>
                </a:cubicBezTo>
                <a:cubicBezTo>
                  <a:pt x="1895463" y="116066"/>
                  <a:pt x="1851892" y="126500"/>
                  <a:pt x="1806858" y="140778"/>
                </a:cubicBezTo>
                <a:cubicBezTo>
                  <a:pt x="1783975" y="146637"/>
                  <a:pt x="1761457" y="156523"/>
                  <a:pt x="1738207" y="164943"/>
                </a:cubicBezTo>
                <a:cubicBezTo>
                  <a:pt x="1714774" y="173183"/>
                  <a:pt x="1691341" y="183250"/>
                  <a:pt x="1667726" y="193686"/>
                </a:cubicBezTo>
                <a:cubicBezTo>
                  <a:pt x="1619944" y="213640"/>
                  <a:pt x="1572896" y="240734"/>
                  <a:pt x="1525298" y="267646"/>
                </a:cubicBezTo>
                <a:lnTo>
                  <a:pt x="1492369" y="288516"/>
                </a:lnTo>
                <a:lnTo>
                  <a:pt x="1484685" y="296203"/>
                </a:lnTo>
                <a:lnTo>
                  <a:pt x="1482960" y="294479"/>
                </a:lnTo>
                <a:lnTo>
                  <a:pt x="1454818" y="312314"/>
                </a:lnTo>
                <a:cubicBezTo>
                  <a:pt x="1432117" y="328790"/>
                  <a:pt x="1409052" y="345082"/>
                  <a:pt x="1386534" y="362657"/>
                </a:cubicBezTo>
                <a:cubicBezTo>
                  <a:pt x="1341683" y="397441"/>
                  <a:pt x="1297379" y="433872"/>
                  <a:pt x="1256739" y="474147"/>
                </a:cubicBezTo>
                <a:cubicBezTo>
                  <a:pt x="1235868" y="493551"/>
                  <a:pt x="1216464" y="514604"/>
                  <a:pt x="1196326" y="534193"/>
                </a:cubicBezTo>
                <a:cubicBezTo>
                  <a:pt x="1177104" y="554879"/>
                  <a:pt x="1157880" y="575016"/>
                  <a:pt x="1139758" y="596069"/>
                </a:cubicBezTo>
                <a:cubicBezTo>
                  <a:pt x="1103692" y="638175"/>
                  <a:pt x="1069277" y="679548"/>
                  <a:pt x="1038155" y="720738"/>
                </a:cubicBezTo>
                <a:cubicBezTo>
                  <a:pt x="1007582" y="762295"/>
                  <a:pt x="978658" y="802020"/>
                  <a:pt x="953394" y="840098"/>
                </a:cubicBezTo>
                <a:lnTo>
                  <a:pt x="921027" y="890896"/>
                </a:lnTo>
                <a:lnTo>
                  <a:pt x="915368" y="904559"/>
                </a:lnTo>
                <a:lnTo>
                  <a:pt x="911229" y="906273"/>
                </a:lnTo>
                <a:lnTo>
                  <a:pt x="886002" y="945866"/>
                </a:lnTo>
                <a:lnTo>
                  <a:pt x="845002" y="1016093"/>
                </a:lnTo>
                <a:lnTo>
                  <a:pt x="850358" y="1029025"/>
                </a:lnTo>
                <a:cubicBezTo>
                  <a:pt x="850358" y="1038124"/>
                  <a:pt x="846670" y="1046362"/>
                  <a:pt x="840707" y="1052326"/>
                </a:cubicBezTo>
                <a:lnTo>
                  <a:pt x="820015" y="1060897"/>
                </a:lnTo>
                <a:lnTo>
                  <a:pt x="819289" y="1062229"/>
                </a:lnTo>
                <a:cubicBezTo>
                  <a:pt x="804331" y="1090136"/>
                  <a:pt x="796505" y="1106097"/>
                  <a:pt x="796505" y="1106097"/>
                </a:cubicBezTo>
                <a:cubicBezTo>
                  <a:pt x="796505" y="1106097"/>
                  <a:pt x="798244" y="1098133"/>
                  <a:pt x="802203" y="1083465"/>
                </a:cubicBezTo>
                <a:lnTo>
                  <a:pt x="809289" y="1058615"/>
                </a:lnTo>
                <a:lnTo>
                  <a:pt x="794106" y="1052326"/>
                </a:lnTo>
                <a:cubicBezTo>
                  <a:pt x="788143" y="1046362"/>
                  <a:pt x="784455" y="1038124"/>
                  <a:pt x="784455" y="1029025"/>
                </a:cubicBezTo>
                <a:cubicBezTo>
                  <a:pt x="784455" y="1010825"/>
                  <a:pt x="799209" y="996072"/>
                  <a:pt x="817407" y="996072"/>
                </a:cubicBezTo>
                <a:lnTo>
                  <a:pt x="828258" y="1000567"/>
                </a:lnTo>
                <a:lnTo>
                  <a:pt x="836731" y="976447"/>
                </a:lnTo>
                <a:cubicBezTo>
                  <a:pt x="842609" y="960483"/>
                  <a:pt x="849217" y="943338"/>
                  <a:pt x="856620" y="925202"/>
                </a:cubicBezTo>
                <a:lnTo>
                  <a:pt x="866937" y="902640"/>
                </a:lnTo>
                <a:lnTo>
                  <a:pt x="857865" y="880741"/>
                </a:lnTo>
                <a:cubicBezTo>
                  <a:pt x="857865" y="862138"/>
                  <a:pt x="872947" y="847056"/>
                  <a:pt x="891550" y="847056"/>
                </a:cubicBezTo>
                <a:lnTo>
                  <a:pt x="892225" y="847336"/>
                </a:lnTo>
                <a:lnTo>
                  <a:pt x="911105" y="806048"/>
                </a:lnTo>
                <a:lnTo>
                  <a:pt x="947232" y="741372"/>
                </a:lnTo>
                <a:lnTo>
                  <a:pt x="943538" y="732455"/>
                </a:lnTo>
                <a:cubicBezTo>
                  <a:pt x="943538" y="726338"/>
                  <a:pt x="946017" y="720800"/>
                  <a:pt x="950026" y="716792"/>
                </a:cubicBezTo>
                <a:lnTo>
                  <a:pt x="964254" y="710898"/>
                </a:lnTo>
                <a:lnTo>
                  <a:pt x="986164" y="671675"/>
                </a:lnTo>
                <a:lnTo>
                  <a:pt x="1035583" y="600167"/>
                </a:lnTo>
                <a:lnTo>
                  <a:pt x="1027275" y="596726"/>
                </a:lnTo>
                <a:cubicBezTo>
                  <a:pt x="1024062" y="593512"/>
                  <a:pt x="1022074" y="589072"/>
                  <a:pt x="1022074" y="584168"/>
                </a:cubicBezTo>
                <a:cubicBezTo>
                  <a:pt x="1022074" y="574362"/>
                  <a:pt x="1030025" y="566411"/>
                  <a:pt x="1039832" y="566411"/>
                </a:cubicBezTo>
                <a:cubicBezTo>
                  <a:pt x="1044735" y="566411"/>
                  <a:pt x="1049174" y="568399"/>
                  <a:pt x="1052388" y="571613"/>
                </a:cubicBezTo>
                <a:lnTo>
                  <a:pt x="1053486" y="574263"/>
                </a:lnTo>
                <a:lnTo>
                  <a:pt x="1082824" y="531812"/>
                </a:lnTo>
                <a:cubicBezTo>
                  <a:pt x="1119072" y="485863"/>
                  <a:pt x="1157515" y="438813"/>
                  <a:pt x="1200719" y="396341"/>
                </a:cubicBezTo>
                <a:cubicBezTo>
                  <a:pt x="1243008" y="352772"/>
                  <a:pt x="1289507" y="312862"/>
                  <a:pt x="1336922" y="274602"/>
                </a:cubicBezTo>
                <a:cubicBezTo>
                  <a:pt x="1361087" y="256112"/>
                  <a:pt x="1385984" y="239452"/>
                  <a:pt x="1410699" y="222245"/>
                </a:cubicBezTo>
                <a:cubicBezTo>
                  <a:pt x="1436146" y="206867"/>
                  <a:pt x="1460858" y="190025"/>
                  <a:pt x="1486670" y="176112"/>
                </a:cubicBezTo>
                <a:lnTo>
                  <a:pt x="1558213" y="139981"/>
                </a:lnTo>
                <a:lnTo>
                  <a:pt x="1557546" y="139314"/>
                </a:lnTo>
                <a:cubicBezTo>
                  <a:pt x="1557546" y="138607"/>
                  <a:pt x="1558121" y="138032"/>
                  <a:pt x="1558828" y="138032"/>
                </a:cubicBezTo>
                <a:lnTo>
                  <a:pt x="1559917" y="139120"/>
                </a:lnTo>
                <a:lnTo>
                  <a:pt x="1564063" y="137026"/>
                </a:lnTo>
                <a:cubicBezTo>
                  <a:pt x="1590013" y="125356"/>
                  <a:pt x="1616009" y="114966"/>
                  <a:pt x="1641730" y="105629"/>
                </a:cubicBezTo>
                <a:cubicBezTo>
                  <a:pt x="1692989" y="85858"/>
                  <a:pt x="1744065" y="73227"/>
                  <a:pt x="1792578" y="63525"/>
                </a:cubicBezTo>
                <a:cubicBezTo>
                  <a:pt x="1816927" y="59496"/>
                  <a:pt x="1840358" y="53823"/>
                  <a:pt x="1863425" y="51808"/>
                </a:cubicBezTo>
                <a:cubicBezTo>
                  <a:pt x="1886493" y="49794"/>
                  <a:pt x="1908644" y="47964"/>
                  <a:pt x="1930062" y="46133"/>
                </a:cubicBezTo>
                <a:close/>
                <a:moveTo>
                  <a:pt x="1600201" y="0"/>
                </a:moveTo>
                <a:cubicBezTo>
                  <a:pt x="1625281" y="183"/>
                  <a:pt x="1639562" y="1465"/>
                  <a:pt x="1639562" y="1465"/>
                </a:cubicBezTo>
                <a:cubicBezTo>
                  <a:pt x="1639562" y="1465"/>
                  <a:pt x="1626381" y="9337"/>
                  <a:pt x="1603679" y="20686"/>
                </a:cubicBezTo>
                <a:cubicBezTo>
                  <a:pt x="1592329" y="26362"/>
                  <a:pt x="1578599" y="33317"/>
                  <a:pt x="1562855" y="40093"/>
                </a:cubicBezTo>
                <a:cubicBezTo>
                  <a:pt x="1547478" y="48330"/>
                  <a:pt x="1530452" y="58582"/>
                  <a:pt x="1511592" y="68101"/>
                </a:cubicBezTo>
                <a:cubicBezTo>
                  <a:pt x="1492733" y="77254"/>
                  <a:pt x="1472964" y="89337"/>
                  <a:pt x="1452462" y="102151"/>
                </a:cubicBezTo>
                <a:cubicBezTo>
                  <a:pt x="1431594" y="114234"/>
                  <a:pt x="1409809" y="126866"/>
                  <a:pt x="1388024" y="142061"/>
                </a:cubicBezTo>
                <a:cubicBezTo>
                  <a:pt x="1377042" y="149201"/>
                  <a:pt x="1365876" y="156339"/>
                  <a:pt x="1354523" y="163662"/>
                </a:cubicBezTo>
                <a:cubicBezTo>
                  <a:pt x="1343356" y="171169"/>
                  <a:pt x="1332376" y="179956"/>
                  <a:pt x="1321025" y="187644"/>
                </a:cubicBezTo>
                <a:cubicBezTo>
                  <a:pt x="1309673" y="195699"/>
                  <a:pt x="1298323" y="203754"/>
                  <a:pt x="1286971" y="211809"/>
                </a:cubicBezTo>
                <a:lnTo>
                  <a:pt x="1253651" y="237989"/>
                </a:lnTo>
                <a:lnTo>
                  <a:pt x="1191310" y="288074"/>
                </a:lnTo>
                <a:lnTo>
                  <a:pt x="1188120" y="291263"/>
                </a:lnTo>
                <a:lnTo>
                  <a:pt x="1187774" y="290914"/>
                </a:lnTo>
                <a:lnTo>
                  <a:pt x="1187569" y="291077"/>
                </a:lnTo>
                <a:cubicBezTo>
                  <a:pt x="1166148" y="309569"/>
                  <a:pt x="1145094" y="327691"/>
                  <a:pt x="1124774" y="345265"/>
                </a:cubicBezTo>
                <a:cubicBezTo>
                  <a:pt x="1105186" y="364122"/>
                  <a:pt x="1084866" y="380599"/>
                  <a:pt x="1066925" y="398356"/>
                </a:cubicBezTo>
                <a:cubicBezTo>
                  <a:pt x="1048617" y="415565"/>
                  <a:pt x="1030858" y="431491"/>
                  <a:pt x="1015114" y="447053"/>
                </a:cubicBezTo>
                <a:cubicBezTo>
                  <a:pt x="983078" y="478356"/>
                  <a:pt x="956350" y="504535"/>
                  <a:pt x="937496" y="522660"/>
                </a:cubicBezTo>
                <a:cubicBezTo>
                  <a:pt x="918459" y="541699"/>
                  <a:pt x="907474" y="552498"/>
                  <a:pt x="907474" y="552498"/>
                </a:cubicBezTo>
                <a:cubicBezTo>
                  <a:pt x="907474" y="552498"/>
                  <a:pt x="912051" y="536390"/>
                  <a:pt x="923219" y="510211"/>
                </a:cubicBezTo>
                <a:cubicBezTo>
                  <a:pt x="928708" y="497030"/>
                  <a:pt x="935848" y="481285"/>
                  <a:pt x="944818" y="463711"/>
                </a:cubicBezTo>
                <a:cubicBezTo>
                  <a:pt x="953973" y="446503"/>
                  <a:pt x="963858" y="426365"/>
                  <a:pt x="976855" y="406411"/>
                </a:cubicBezTo>
                <a:cubicBezTo>
                  <a:pt x="989121" y="385725"/>
                  <a:pt x="1003217" y="363939"/>
                  <a:pt x="1019327" y="342154"/>
                </a:cubicBezTo>
                <a:cubicBezTo>
                  <a:pt x="1034885" y="319636"/>
                  <a:pt x="1053376" y="298217"/>
                  <a:pt x="1071867" y="275334"/>
                </a:cubicBezTo>
                <a:cubicBezTo>
                  <a:pt x="1091455" y="253731"/>
                  <a:pt x="1111594" y="231031"/>
                  <a:pt x="1133927" y="210345"/>
                </a:cubicBezTo>
                <a:cubicBezTo>
                  <a:pt x="1156263" y="189658"/>
                  <a:pt x="1178783" y="168605"/>
                  <a:pt x="1203307" y="150481"/>
                </a:cubicBezTo>
                <a:lnTo>
                  <a:pt x="1239739" y="123022"/>
                </a:lnTo>
                <a:cubicBezTo>
                  <a:pt x="1252187" y="114417"/>
                  <a:pt x="1265002" y="106912"/>
                  <a:pt x="1277636" y="98857"/>
                </a:cubicBezTo>
                <a:cubicBezTo>
                  <a:pt x="1302350" y="82197"/>
                  <a:pt x="1328349" y="69383"/>
                  <a:pt x="1353608" y="57667"/>
                </a:cubicBezTo>
                <a:cubicBezTo>
                  <a:pt x="1378511" y="44851"/>
                  <a:pt x="1403768" y="35881"/>
                  <a:pt x="1427748" y="28192"/>
                </a:cubicBezTo>
                <a:cubicBezTo>
                  <a:pt x="1439830" y="24348"/>
                  <a:pt x="1451364" y="20686"/>
                  <a:pt x="1462718" y="17025"/>
                </a:cubicBezTo>
                <a:cubicBezTo>
                  <a:pt x="1474247" y="14278"/>
                  <a:pt x="1485598" y="12449"/>
                  <a:pt x="1496213" y="10252"/>
                </a:cubicBezTo>
                <a:cubicBezTo>
                  <a:pt x="1517635" y="6041"/>
                  <a:pt x="1537226" y="2747"/>
                  <a:pt x="1554618" y="915"/>
                </a:cubicBezTo>
                <a:cubicBezTo>
                  <a:pt x="1572193" y="-183"/>
                  <a:pt x="1587570" y="183"/>
                  <a:pt x="1600201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0626BA-8AEF-4D8B-9EE4-337E71518ADA}"/>
              </a:ext>
            </a:extLst>
          </p:cNvPr>
          <p:cNvSpPr txBox="1"/>
          <p:nvPr/>
        </p:nvSpPr>
        <p:spPr>
          <a:xfrm>
            <a:off x="4972830" y="744410"/>
            <a:ext cx="6216650" cy="13258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SO WHAT ARE SOME QUESTIONS YOU COULD ASK TO HELP THEM UNDERSTAND THE BIG PICTURE?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7431A-5C93-488C-97EF-FDA896D6D22D}"/>
              </a:ext>
            </a:extLst>
          </p:cNvPr>
          <p:cNvGrpSpPr/>
          <p:nvPr/>
        </p:nvGrpSpPr>
        <p:grpSpPr>
          <a:xfrm>
            <a:off x="4843766" y="4084520"/>
            <a:ext cx="7032296" cy="2348821"/>
            <a:chOff x="1409700" y="4372971"/>
            <a:chExt cx="6692231" cy="202239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9ED1021-4373-47A9-80F4-A1020FD95F17}"/>
                </a:ext>
              </a:extLst>
            </p:cNvPr>
            <p:cNvSpPr/>
            <p:nvPr/>
          </p:nvSpPr>
          <p:spPr>
            <a:xfrm>
              <a:off x="1409700" y="4372971"/>
              <a:ext cx="6038850" cy="202239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57CF9EB-D475-4E16-92A5-DCD630D55215}"/>
                </a:ext>
              </a:extLst>
            </p:cNvPr>
            <p:cNvSpPr txBox="1"/>
            <p:nvPr/>
          </p:nvSpPr>
          <p:spPr>
            <a:xfrm>
              <a:off x="2274741" y="5674313"/>
              <a:ext cx="5827190" cy="6144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What are the key barriers to improving </a:t>
              </a:r>
            </a:p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this situation?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94C850-FBAE-4D3E-8A58-B24E0E35DC16}"/>
                </a:ext>
              </a:extLst>
            </p:cNvPr>
            <p:cNvSpPr txBox="1"/>
            <p:nvPr/>
          </p:nvSpPr>
          <p:spPr>
            <a:xfrm>
              <a:off x="2274741" y="4614104"/>
              <a:ext cx="5110134" cy="347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If things don’t change, what is likely to happen?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B71A42-2404-4497-AF09-93F635CDBC9B}"/>
                </a:ext>
              </a:extLst>
            </p:cNvPr>
            <p:cNvSpPr txBox="1"/>
            <p:nvPr/>
          </p:nvSpPr>
          <p:spPr>
            <a:xfrm>
              <a:off x="2267864" y="5158119"/>
              <a:ext cx="4254500" cy="347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What’s the challenge in this for you?</a:t>
              </a: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72ECB00-1536-4DDD-808F-D107017F9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17348" y="5790548"/>
              <a:ext cx="374085" cy="37408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83929B4-5C2B-4E98-B0BB-DE85B9646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62320" y="5154329"/>
              <a:ext cx="474709" cy="474709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CA3BF61E-42A4-41B5-9BC5-D97DAC265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17348" y="4621719"/>
              <a:ext cx="371530" cy="371529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B07AEDD-B15C-4AFB-9D76-3F93813041D5}"/>
              </a:ext>
            </a:extLst>
          </p:cNvPr>
          <p:cNvGrpSpPr/>
          <p:nvPr/>
        </p:nvGrpSpPr>
        <p:grpSpPr>
          <a:xfrm>
            <a:off x="9640080" y="2326339"/>
            <a:ext cx="1549400" cy="1571100"/>
            <a:chOff x="9620250" y="1959535"/>
            <a:chExt cx="1549400" cy="15711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A5F354-212C-4573-B955-68E14EE91D85}"/>
                </a:ext>
              </a:extLst>
            </p:cNvPr>
            <p:cNvSpPr txBox="1"/>
            <p:nvPr/>
          </p:nvSpPr>
          <p:spPr>
            <a:xfrm>
              <a:off x="9620250" y="2514972"/>
              <a:ext cx="15494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2pPr marL="742950" marR="0" lvl="1" indent="-28575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Symbol" panose="05050102010706020507" pitchFamily="18" charset="2"/>
                <a:buChar char="-"/>
                <a:defRPr sz="900" u="none" strike="noStrike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defRPr>
              </a:lvl2pPr>
            </a:lstStyle>
            <a:p>
              <a:pPr marL="0" marR="0" lvl="1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 panose="05050102010706020507" pitchFamily="18" charset="2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cs typeface="+mn-cs"/>
                </a:rPr>
                <a:t>How is this impacting you?</a:t>
              </a: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414579C-ED65-421F-A5C3-C8D3E3187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646869" y="1959535"/>
              <a:ext cx="522781" cy="522781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7549A2A-956F-409C-9254-4A928E5E05E6}"/>
              </a:ext>
            </a:extLst>
          </p:cNvPr>
          <p:cNvGrpSpPr/>
          <p:nvPr/>
        </p:nvGrpSpPr>
        <p:grpSpPr>
          <a:xfrm>
            <a:off x="7271270" y="2362467"/>
            <a:ext cx="1869580" cy="1534972"/>
            <a:chOff x="7283627" y="1995663"/>
            <a:chExt cx="1869580" cy="15349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666420-B575-452B-9500-73F8D782F29C}"/>
                </a:ext>
              </a:extLst>
            </p:cNvPr>
            <p:cNvSpPr txBox="1"/>
            <p:nvPr/>
          </p:nvSpPr>
          <p:spPr>
            <a:xfrm>
              <a:off x="7283627" y="2514972"/>
              <a:ext cx="186958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2pPr marL="742950" marR="0" lvl="1" indent="-28575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Symbol" panose="05050102010706020507" pitchFamily="18" charset="2"/>
                <a:buChar char="-"/>
                <a:defRPr sz="900" u="none" strike="noStrike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defRPr>
              </a:lvl2pPr>
            </a:lstStyle>
            <a:p>
              <a:pPr marL="0" marR="0" lvl="1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 panose="05050102010706020507" pitchFamily="18" charset="2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cs typeface="+mn-cs"/>
                </a:rPr>
                <a:t>What have you done about it so far?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A505E6A-D47A-4D1C-94D9-7E9CD8C88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703976" y="1995663"/>
              <a:ext cx="449231" cy="44923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DD8806-98B9-46E0-8D53-A9A059884536}"/>
              </a:ext>
            </a:extLst>
          </p:cNvPr>
          <p:cNvGrpSpPr/>
          <p:nvPr/>
        </p:nvGrpSpPr>
        <p:grpSpPr>
          <a:xfrm>
            <a:off x="5264493" y="2246602"/>
            <a:ext cx="1603235" cy="1650837"/>
            <a:chOff x="5276850" y="1879798"/>
            <a:chExt cx="1603235" cy="165083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A98D68-1957-4107-900E-9F44BB4C241B}"/>
                </a:ext>
              </a:extLst>
            </p:cNvPr>
            <p:cNvSpPr txBox="1"/>
            <p:nvPr/>
          </p:nvSpPr>
          <p:spPr>
            <a:xfrm>
              <a:off x="5276850" y="2514972"/>
              <a:ext cx="160323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2pPr marL="742950" marR="0" lvl="1" indent="-28575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Symbol" panose="05050102010706020507" pitchFamily="18" charset="2"/>
                <a:buChar char="-"/>
                <a:defRPr sz="900" u="none" strike="noStrike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defRPr>
              </a:lvl2pPr>
            </a:lstStyle>
            <a:p>
              <a:pPr marL="0" marR="0" lvl="1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 panose="05050102010706020507" pitchFamily="18" charset="2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cs typeface="+mn-cs"/>
                </a:rPr>
                <a:t>What’s happening now?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B49D781C-2035-4BB5-8428-FFA1120AC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277567" y="1879798"/>
              <a:ext cx="602518" cy="602518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DC73C3C-412C-4DD4-9265-9600B95F6D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95168F2-5FBB-45BD-BA93-051C3CDBEF67}"/>
              </a:ext>
            </a:extLst>
          </p:cNvPr>
          <p:cNvCxnSpPr>
            <a:cxnSpLocks/>
          </p:cNvCxnSpPr>
          <p:nvPr/>
        </p:nvCxnSpPr>
        <p:spPr>
          <a:xfrm>
            <a:off x="7165769" y="2673476"/>
            <a:ext cx="0" cy="73152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DC92F15-520F-41FE-A5D3-AEF1AA90F4C6}"/>
              </a:ext>
            </a:extLst>
          </p:cNvPr>
          <p:cNvCxnSpPr>
            <a:cxnSpLocks/>
          </p:cNvCxnSpPr>
          <p:nvPr/>
        </p:nvCxnSpPr>
        <p:spPr>
          <a:xfrm>
            <a:off x="9547799" y="2616326"/>
            <a:ext cx="0" cy="73152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06831BE-14B7-4F97-83A4-BBCE8D9FF84E}"/>
              </a:ext>
            </a:extLst>
          </p:cNvPr>
          <p:cNvSpPr/>
          <p:nvPr/>
        </p:nvSpPr>
        <p:spPr>
          <a:xfrm>
            <a:off x="1425172" y="2397551"/>
            <a:ext cx="2832876" cy="2723688"/>
          </a:xfrm>
          <a:custGeom>
            <a:avLst/>
            <a:gdLst>
              <a:gd name="connsiteX0" fmla="*/ 680699 w 1473941"/>
              <a:gd name="connsiteY0" fmla="*/ 1232728 h 1417131"/>
              <a:gd name="connsiteX1" fmla="*/ 852816 w 1473941"/>
              <a:gd name="connsiteY1" fmla="*/ 1227489 h 1417131"/>
              <a:gd name="connsiteX2" fmla="*/ 1040553 w 1473941"/>
              <a:gd name="connsiteY2" fmla="*/ 1417132 h 1417131"/>
              <a:gd name="connsiteX3" fmla="*/ 1054555 w 1473941"/>
              <a:gd name="connsiteY3" fmla="*/ 1186436 h 1417131"/>
              <a:gd name="connsiteX4" fmla="*/ 692224 w 1473941"/>
              <a:gd name="connsiteY4" fmla="*/ 21243 h 1417131"/>
              <a:gd name="connsiteX5" fmla="*/ 138 w 1473941"/>
              <a:gd name="connsiteY5" fmla="*/ 656942 h 1417131"/>
              <a:gd name="connsiteX6" fmla="*/ 680699 w 1473941"/>
              <a:gd name="connsiteY6" fmla="*/ 1232728 h 1417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3941" h="1417131">
                <a:moveTo>
                  <a:pt x="680699" y="1232728"/>
                </a:moveTo>
                <a:cubicBezTo>
                  <a:pt x="740516" y="1233585"/>
                  <a:pt x="797952" y="1232347"/>
                  <a:pt x="852816" y="1227489"/>
                </a:cubicBezTo>
                <a:lnTo>
                  <a:pt x="1040553" y="1417132"/>
                </a:lnTo>
                <a:lnTo>
                  <a:pt x="1054555" y="1186436"/>
                </a:lnTo>
                <a:cubicBezTo>
                  <a:pt x="1603862" y="991364"/>
                  <a:pt x="1735974" y="-170305"/>
                  <a:pt x="692224" y="21243"/>
                </a:cubicBezTo>
                <a:cubicBezTo>
                  <a:pt x="457623" y="64296"/>
                  <a:pt x="11091" y="217363"/>
                  <a:pt x="138" y="656942"/>
                </a:cubicBezTo>
                <a:cubicBezTo>
                  <a:pt x="-7578" y="968123"/>
                  <a:pt x="310367" y="1227299"/>
                  <a:pt x="680699" y="123272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8" name="TextBox 647">
            <a:extLst>
              <a:ext uri="{FF2B5EF4-FFF2-40B4-BE49-F238E27FC236}">
                <a16:creationId xmlns:a16="http://schemas.microsoft.com/office/drawing/2014/main" id="{85718ABB-B67A-4E3F-BAFB-8DE734E28A7A}"/>
              </a:ext>
            </a:extLst>
          </p:cNvPr>
          <p:cNvSpPr txBox="1"/>
          <p:nvPr/>
        </p:nvSpPr>
        <p:spPr>
          <a:xfrm rot="5400000">
            <a:off x="9224441" y="2972582"/>
            <a:ext cx="5841513" cy="12446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QUESTIONS</a:t>
            </a:r>
          </a:p>
        </p:txBody>
      </p:sp>
      <p:sp>
        <p:nvSpPr>
          <p:cNvPr id="650" name="TextBox 649">
            <a:extLst>
              <a:ext uri="{FF2B5EF4-FFF2-40B4-BE49-F238E27FC236}">
                <a16:creationId xmlns:a16="http://schemas.microsoft.com/office/drawing/2014/main" id="{8603C328-1A83-4C72-A942-C1033D7582DE}"/>
              </a:ext>
            </a:extLst>
          </p:cNvPr>
          <p:cNvSpPr txBox="1"/>
          <p:nvPr/>
        </p:nvSpPr>
        <p:spPr>
          <a:xfrm>
            <a:off x="152400" y="-221726"/>
            <a:ext cx="5841513" cy="12446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QUESTIONS</a:t>
            </a: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8E54296F-A44D-45B7-A0FC-3CD182CD9ECC}"/>
              </a:ext>
            </a:extLst>
          </p:cNvPr>
          <p:cNvSpPr txBox="1">
            <a:spLocks/>
          </p:cNvSpPr>
          <p:nvPr/>
        </p:nvSpPr>
        <p:spPr>
          <a:xfrm>
            <a:off x="11363325" y="6210300"/>
            <a:ext cx="424058" cy="2476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44C24D-871C-4FD3-9EF1-2959A0BE8454}" type="slidenum">
              <a:rPr lang="en-US" sz="1200" b="1" smtClean="0">
                <a:solidFill>
                  <a:schemeClr val="bg1"/>
                </a:solidFill>
              </a:rPr>
              <a:pPr/>
              <a:t>27</a:t>
            </a:fld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7CE9F3-1F3D-4A71-A4C7-D4918230F2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90" y="2674484"/>
            <a:ext cx="1713282" cy="173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70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2431B6-4B1C-4CFE-A3C7-87D13105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28</a:t>
            </a:fld>
            <a:endParaRPr lang="en-US"/>
          </a:p>
        </p:txBody>
      </p:sp>
      <p:pic>
        <p:nvPicPr>
          <p:cNvPr id="23" name="Picture Placeholder 22" descr="Two people looking at a book&#10;&#10;Description automatically generated with low confidence">
            <a:extLst>
              <a:ext uri="{FF2B5EF4-FFF2-40B4-BE49-F238E27FC236}">
                <a16:creationId xmlns:a16="http://schemas.microsoft.com/office/drawing/2014/main" id="{0CB637E2-4E2C-42E7-A7DF-8CF67FD6D3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>
            <a:fillRect/>
          </a:stretch>
        </p:blipFill>
        <p:spPr/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1AFBD2-54E6-40FA-A277-22506C8796C8}"/>
              </a:ext>
            </a:extLst>
          </p:cNvPr>
          <p:cNvGrpSpPr/>
          <p:nvPr/>
        </p:nvGrpSpPr>
        <p:grpSpPr>
          <a:xfrm>
            <a:off x="4288971" y="2099163"/>
            <a:ext cx="3614058" cy="3439184"/>
            <a:chOff x="2206942" y="527844"/>
            <a:chExt cx="5413375" cy="5151437"/>
          </a:xfrm>
        </p:grpSpPr>
        <p:sp>
          <p:nvSpPr>
            <p:cNvPr id="3" name="Google Shape;1185;p64">
              <a:extLst>
                <a:ext uri="{FF2B5EF4-FFF2-40B4-BE49-F238E27FC236}">
                  <a16:creationId xmlns:a16="http://schemas.microsoft.com/office/drawing/2014/main" id="{96D1BC38-9296-4623-BCBA-F1F440B7081E}"/>
                </a:ext>
              </a:extLst>
            </p:cNvPr>
            <p:cNvSpPr/>
            <p:nvPr/>
          </p:nvSpPr>
          <p:spPr>
            <a:xfrm>
              <a:off x="5091430" y="705644"/>
              <a:ext cx="2528887" cy="3890962"/>
            </a:xfrm>
            <a:custGeom>
              <a:avLst/>
              <a:gdLst/>
              <a:ahLst/>
              <a:cxnLst/>
              <a:rect l="l" t="t" r="r" b="b"/>
              <a:pathLst>
                <a:path w="514" h="790" extrusionOk="0">
                  <a:moveTo>
                    <a:pt x="215" y="243"/>
                  </a:moveTo>
                  <a:cubicBezTo>
                    <a:pt x="262" y="395"/>
                    <a:pt x="227" y="577"/>
                    <a:pt x="227" y="577"/>
                  </a:cubicBezTo>
                  <a:cubicBezTo>
                    <a:pt x="227" y="577"/>
                    <a:pt x="227" y="577"/>
                    <a:pt x="227" y="577"/>
                  </a:cubicBezTo>
                  <a:cubicBezTo>
                    <a:pt x="206" y="688"/>
                    <a:pt x="114" y="775"/>
                    <a:pt x="0" y="790"/>
                  </a:cubicBezTo>
                  <a:cubicBezTo>
                    <a:pt x="0" y="790"/>
                    <a:pt x="0" y="790"/>
                    <a:pt x="0" y="790"/>
                  </a:cubicBezTo>
                  <a:cubicBezTo>
                    <a:pt x="0" y="790"/>
                    <a:pt x="184" y="771"/>
                    <a:pt x="313" y="679"/>
                  </a:cubicBezTo>
                  <a:cubicBezTo>
                    <a:pt x="450" y="582"/>
                    <a:pt x="495" y="451"/>
                    <a:pt x="495" y="451"/>
                  </a:cubicBezTo>
                  <a:cubicBezTo>
                    <a:pt x="495" y="451"/>
                    <a:pt x="495" y="451"/>
                    <a:pt x="495" y="451"/>
                  </a:cubicBezTo>
                  <a:cubicBezTo>
                    <a:pt x="495" y="451"/>
                    <a:pt x="495" y="451"/>
                    <a:pt x="495" y="451"/>
                  </a:cubicBezTo>
                  <a:cubicBezTo>
                    <a:pt x="514" y="393"/>
                    <a:pt x="489" y="316"/>
                    <a:pt x="440" y="281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164" y="83"/>
                    <a:pt x="215" y="2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186;p64">
              <a:extLst>
                <a:ext uri="{FF2B5EF4-FFF2-40B4-BE49-F238E27FC236}">
                  <a16:creationId xmlns:a16="http://schemas.microsoft.com/office/drawing/2014/main" id="{475B75E8-2898-49DD-B5A8-22414BD947D6}"/>
                </a:ext>
              </a:extLst>
            </p:cNvPr>
            <p:cNvSpPr/>
            <p:nvPr/>
          </p:nvSpPr>
          <p:spPr>
            <a:xfrm>
              <a:off x="2572067" y="527844"/>
              <a:ext cx="3808412" cy="3019425"/>
            </a:xfrm>
            <a:custGeom>
              <a:avLst/>
              <a:gdLst/>
              <a:ahLst/>
              <a:cxnLst/>
              <a:rect l="l" t="t" r="r" b="b"/>
              <a:pathLst>
                <a:path w="774" h="613" extrusionOk="0">
                  <a:moveTo>
                    <a:pt x="601" y="333"/>
                  </a:moveTo>
                  <a:cubicBezTo>
                    <a:pt x="601" y="333"/>
                    <a:pt x="601" y="333"/>
                    <a:pt x="601" y="333"/>
                  </a:cubicBezTo>
                  <a:cubicBezTo>
                    <a:pt x="685" y="377"/>
                    <a:pt x="743" y="464"/>
                    <a:pt x="743" y="565"/>
                  </a:cubicBezTo>
                  <a:cubicBezTo>
                    <a:pt x="743" y="582"/>
                    <a:pt x="741" y="597"/>
                    <a:pt x="739" y="613"/>
                  </a:cubicBezTo>
                  <a:cubicBezTo>
                    <a:pt x="739" y="613"/>
                    <a:pt x="739" y="613"/>
                    <a:pt x="739" y="613"/>
                  </a:cubicBezTo>
                  <a:cubicBezTo>
                    <a:pt x="739" y="613"/>
                    <a:pt x="774" y="431"/>
                    <a:pt x="727" y="279"/>
                  </a:cubicBezTo>
                  <a:cubicBezTo>
                    <a:pt x="676" y="119"/>
                    <a:pt x="566" y="36"/>
                    <a:pt x="566" y="36"/>
                  </a:cubicBezTo>
                  <a:cubicBezTo>
                    <a:pt x="516" y="0"/>
                    <a:pt x="436" y="0"/>
                    <a:pt x="386" y="36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3" y="315"/>
                    <a:pt x="115" y="237"/>
                    <a:pt x="282" y="239"/>
                  </a:cubicBezTo>
                  <a:cubicBezTo>
                    <a:pt x="440" y="240"/>
                    <a:pt x="601" y="333"/>
                    <a:pt x="601" y="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187;p64">
              <a:extLst>
                <a:ext uri="{FF2B5EF4-FFF2-40B4-BE49-F238E27FC236}">
                  <a16:creationId xmlns:a16="http://schemas.microsoft.com/office/drawing/2014/main" id="{292E60FC-2CBD-43F8-B32E-EC510B781432}"/>
                </a:ext>
              </a:extLst>
            </p:cNvPr>
            <p:cNvSpPr/>
            <p:nvPr/>
          </p:nvSpPr>
          <p:spPr>
            <a:xfrm>
              <a:off x="2832417" y="2380456"/>
              <a:ext cx="3257550" cy="3298825"/>
            </a:xfrm>
            <a:custGeom>
              <a:avLst/>
              <a:gdLst/>
              <a:ahLst/>
              <a:cxnLst/>
              <a:rect l="l" t="t" r="r" b="b"/>
              <a:pathLst>
                <a:path w="662" h="670" extrusionOk="0">
                  <a:moveTo>
                    <a:pt x="182" y="305"/>
                  </a:moveTo>
                  <a:cubicBezTo>
                    <a:pt x="183" y="305"/>
                    <a:pt x="183" y="305"/>
                    <a:pt x="183" y="305"/>
                  </a:cubicBezTo>
                  <a:cubicBezTo>
                    <a:pt x="166" y="270"/>
                    <a:pt x="156" y="231"/>
                    <a:pt x="156" y="189"/>
                  </a:cubicBezTo>
                  <a:cubicBezTo>
                    <a:pt x="156" y="115"/>
                    <a:pt x="187" y="48"/>
                    <a:pt x="237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7" y="0"/>
                    <a:pt x="103" y="123"/>
                    <a:pt x="52" y="273"/>
                  </a:cubicBezTo>
                  <a:cubicBezTo>
                    <a:pt x="0" y="429"/>
                    <a:pt x="38" y="559"/>
                    <a:pt x="39" y="565"/>
                  </a:cubicBezTo>
                  <a:cubicBezTo>
                    <a:pt x="39" y="565"/>
                    <a:pt x="39" y="565"/>
                    <a:pt x="39" y="565"/>
                  </a:cubicBezTo>
                  <a:cubicBezTo>
                    <a:pt x="58" y="623"/>
                    <a:pt x="123" y="670"/>
                    <a:pt x="184" y="670"/>
                  </a:cubicBezTo>
                  <a:cubicBezTo>
                    <a:pt x="662" y="670"/>
                    <a:pt x="662" y="670"/>
                    <a:pt x="662" y="670"/>
                  </a:cubicBezTo>
                  <a:cubicBezTo>
                    <a:pt x="662" y="670"/>
                    <a:pt x="523" y="668"/>
                    <a:pt x="388" y="568"/>
                  </a:cubicBezTo>
                  <a:cubicBezTo>
                    <a:pt x="261" y="473"/>
                    <a:pt x="182" y="305"/>
                    <a:pt x="182" y="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endParaRPr>
                <a:solidFill>
                  <a:schemeClr val="dk1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188;p64">
              <a:extLst>
                <a:ext uri="{FF2B5EF4-FFF2-40B4-BE49-F238E27FC236}">
                  <a16:creationId xmlns:a16="http://schemas.microsoft.com/office/drawing/2014/main" id="{45A58958-DF94-44B0-AE83-BD6038CEAFB3}"/>
                </a:ext>
              </a:extLst>
            </p:cNvPr>
            <p:cNvSpPr/>
            <p:nvPr/>
          </p:nvSpPr>
          <p:spPr>
            <a:xfrm>
              <a:off x="2206942" y="1696244"/>
              <a:ext cx="3321050" cy="3465512"/>
            </a:xfrm>
            <a:custGeom>
              <a:avLst/>
              <a:gdLst/>
              <a:ahLst/>
              <a:cxnLst/>
              <a:rect l="l" t="t" r="r" b="b"/>
              <a:pathLst>
                <a:path w="675" h="704" extrusionOk="0">
                  <a:moveTo>
                    <a:pt x="179" y="412"/>
                  </a:moveTo>
                  <a:cubicBezTo>
                    <a:pt x="230" y="262"/>
                    <a:pt x="364" y="139"/>
                    <a:pt x="364" y="139"/>
                  </a:cubicBezTo>
                  <a:cubicBezTo>
                    <a:pt x="364" y="139"/>
                    <a:pt x="364" y="139"/>
                    <a:pt x="364" y="139"/>
                  </a:cubicBezTo>
                  <a:cubicBezTo>
                    <a:pt x="412" y="93"/>
                    <a:pt x="478" y="65"/>
                    <a:pt x="550" y="65"/>
                  </a:cubicBezTo>
                  <a:cubicBezTo>
                    <a:pt x="595" y="65"/>
                    <a:pt x="638" y="76"/>
                    <a:pt x="675" y="96"/>
                  </a:cubicBezTo>
                  <a:cubicBezTo>
                    <a:pt x="675" y="96"/>
                    <a:pt x="675" y="96"/>
                    <a:pt x="675" y="96"/>
                  </a:cubicBezTo>
                  <a:cubicBezTo>
                    <a:pt x="675" y="96"/>
                    <a:pt x="514" y="3"/>
                    <a:pt x="356" y="2"/>
                  </a:cubicBezTo>
                  <a:cubicBezTo>
                    <a:pt x="189" y="0"/>
                    <a:pt x="77" y="78"/>
                    <a:pt x="74" y="79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25" y="115"/>
                    <a:pt x="0" y="192"/>
                    <a:pt x="19" y="250"/>
                  </a:cubicBezTo>
                  <a:cubicBezTo>
                    <a:pt x="166" y="704"/>
                    <a:pt x="166" y="704"/>
                    <a:pt x="166" y="704"/>
                  </a:cubicBezTo>
                  <a:cubicBezTo>
                    <a:pt x="165" y="698"/>
                    <a:pt x="127" y="568"/>
                    <a:pt x="179" y="4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endParaRPr>
                <a:solidFill>
                  <a:schemeClr val="dk1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189;p64">
              <a:extLst>
                <a:ext uri="{FF2B5EF4-FFF2-40B4-BE49-F238E27FC236}">
                  <a16:creationId xmlns:a16="http://schemas.microsoft.com/office/drawing/2014/main" id="{D70395BB-5173-4B74-A3BB-3BA927FA50C9}"/>
                </a:ext>
              </a:extLst>
            </p:cNvPr>
            <p:cNvSpPr/>
            <p:nvPr/>
          </p:nvSpPr>
          <p:spPr>
            <a:xfrm>
              <a:off x="3727767" y="2926556"/>
              <a:ext cx="3798887" cy="2752725"/>
            </a:xfrm>
            <a:custGeom>
              <a:avLst/>
              <a:gdLst/>
              <a:ahLst/>
              <a:cxnLst/>
              <a:rect l="l" t="t" r="r" b="b"/>
              <a:pathLst>
                <a:path w="772" h="559" extrusionOk="0">
                  <a:moveTo>
                    <a:pt x="772" y="0"/>
                  </a:moveTo>
                  <a:cubicBezTo>
                    <a:pt x="772" y="0"/>
                    <a:pt x="727" y="131"/>
                    <a:pt x="590" y="228"/>
                  </a:cubicBezTo>
                  <a:cubicBezTo>
                    <a:pt x="461" y="320"/>
                    <a:pt x="277" y="339"/>
                    <a:pt x="277" y="339"/>
                  </a:cubicBezTo>
                  <a:cubicBezTo>
                    <a:pt x="277" y="339"/>
                    <a:pt x="277" y="339"/>
                    <a:pt x="277" y="339"/>
                  </a:cubicBezTo>
                  <a:cubicBezTo>
                    <a:pt x="265" y="341"/>
                    <a:pt x="253" y="342"/>
                    <a:pt x="241" y="342"/>
                  </a:cubicBezTo>
                  <a:cubicBezTo>
                    <a:pt x="136" y="342"/>
                    <a:pt x="45" y="281"/>
                    <a:pt x="1" y="194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79" y="362"/>
                    <a:pt x="206" y="457"/>
                  </a:cubicBezTo>
                  <a:cubicBezTo>
                    <a:pt x="341" y="557"/>
                    <a:pt x="480" y="559"/>
                    <a:pt x="480" y="559"/>
                  </a:cubicBezTo>
                  <a:cubicBezTo>
                    <a:pt x="480" y="559"/>
                    <a:pt x="480" y="559"/>
                    <a:pt x="480" y="559"/>
                  </a:cubicBezTo>
                  <a:cubicBezTo>
                    <a:pt x="541" y="559"/>
                    <a:pt x="606" y="512"/>
                    <a:pt x="625" y="454"/>
                  </a:cubicBezTo>
                  <a:cubicBezTo>
                    <a:pt x="772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D9087DC-3615-4156-806A-D4B8304A3C48}"/>
              </a:ext>
            </a:extLst>
          </p:cNvPr>
          <p:cNvSpPr txBox="1"/>
          <p:nvPr/>
        </p:nvSpPr>
        <p:spPr>
          <a:xfrm>
            <a:off x="1940681" y="402406"/>
            <a:ext cx="83106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800" spc="3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/>
              <a:t>A MODIFIED</a:t>
            </a:r>
          </a:p>
          <a:p>
            <a:pPr algn="ctr">
              <a:lnSpc>
                <a:spcPct val="100000"/>
              </a:lnSpc>
            </a:pPr>
            <a:r>
              <a:rPr lang="en-US" sz="3200" dirty="0"/>
              <a:t> T-GROW MODEL FOR COACHING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63C975-AA13-4EC4-805E-656E8C4C0706}"/>
              </a:ext>
            </a:extLst>
          </p:cNvPr>
          <p:cNvSpPr txBox="1"/>
          <p:nvPr/>
        </p:nvSpPr>
        <p:spPr>
          <a:xfrm>
            <a:off x="5608087" y="2463198"/>
            <a:ext cx="898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TOPIC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8C4FBB-63DB-4CDD-92A3-2024ABE9A433}"/>
              </a:ext>
            </a:extLst>
          </p:cNvPr>
          <p:cNvSpPr txBox="1"/>
          <p:nvPr/>
        </p:nvSpPr>
        <p:spPr>
          <a:xfrm>
            <a:off x="7058772" y="3333455"/>
            <a:ext cx="690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dirty="0"/>
              <a:t>GOAL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080BE3-E0A2-424B-8644-D49AA698C98D}"/>
              </a:ext>
            </a:extLst>
          </p:cNvPr>
          <p:cNvSpPr txBox="1"/>
          <p:nvPr/>
        </p:nvSpPr>
        <p:spPr>
          <a:xfrm>
            <a:off x="4301335" y="3211900"/>
            <a:ext cx="1015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dirty="0"/>
              <a:t>WAY</a:t>
            </a:r>
          </a:p>
          <a:p>
            <a:r>
              <a:rPr lang="en-US" dirty="0"/>
              <a:t>FORWARD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18D0E9-0320-443E-8375-D64BCDEAE9C2}"/>
              </a:ext>
            </a:extLst>
          </p:cNvPr>
          <p:cNvSpPr txBox="1"/>
          <p:nvPr/>
        </p:nvSpPr>
        <p:spPr>
          <a:xfrm>
            <a:off x="4877576" y="5010377"/>
            <a:ext cx="953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latin typeface="+mj-lt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OPTIONS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07A43-A926-4546-AA49-35AB87ACABC6}"/>
              </a:ext>
            </a:extLst>
          </p:cNvPr>
          <p:cNvSpPr txBox="1"/>
          <p:nvPr/>
        </p:nvSpPr>
        <p:spPr>
          <a:xfrm>
            <a:off x="6212347" y="4871200"/>
            <a:ext cx="1114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sz="18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REALITY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194F0E-2B37-486B-817B-7A6C2A5C2EB5}"/>
              </a:ext>
            </a:extLst>
          </p:cNvPr>
          <p:cNvSpPr txBox="1"/>
          <p:nvPr/>
        </p:nvSpPr>
        <p:spPr>
          <a:xfrm>
            <a:off x="4573974" y="1532321"/>
            <a:ext cx="253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2000" dirty="0"/>
              <a:t>Appreciative Inquiry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Mindset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9695A1-9384-4785-BD75-10AEB256BEAC}"/>
              </a:ext>
            </a:extLst>
          </p:cNvPr>
          <p:cNvSpPr txBox="1"/>
          <p:nvPr/>
        </p:nvSpPr>
        <p:spPr>
          <a:xfrm>
            <a:off x="7840498" y="2394446"/>
            <a:ext cx="2916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2000" dirty="0"/>
              <a:t>Agenda and Evidence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Positive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Backtracking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39C7EE-1E7D-4F68-9717-F721F1447A77}"/>
              </a:ext>
            </a:extLst>
          </p:cNvPr>
          <p:cNvSpPr txBox="1"/>
          <p:nvPr/>
        </p:nvSpPr>
        <p:spPr>
          <a:xfrm>
            <a:off x="7600808" y="4677035"/>
            <a:ext cx="31560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Present State.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A pivot at the most; </a:t>
            </a:r>
            <a:r>
              <a:rPr lang="en-US" sz="2000" b="1" i="1" dirty="0">
                <a:solidFill>
                  <a:schemeClr val="bg1"/>
                </a:solidFill>
              </a:rPr>
              <a:t>or</a:t>
            </a:r>
            <a:r>
              <a:rPr lang="en-US" sz="2000" b="1" dirty="0">
                <a:solidFill>
                  <a:schemeClr val="bg1"/>
                </a:solidFill>
              </a:rPr>
              <a:t> move to Options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06185F-AA98-4832-8498-C0EC70D24859}"/>
              </a:ext>
            </a:extLst>
          </p:cNvPr>
          <p:cNvSpPr txBox="1"/>
          <p:nvPr/>
        </p:nvSpPr>
        <p:spPr>
          <a:xfrm>
            <a:off x="188923" y="5861512"/>
            <a:ext cx="5419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>
                  <a:solidFill>
                    <a:schemeClr val="bg1">
                      <a:alpha val="52000"/>
                    </a:schemeClr>
                  </a:solidFill>
                </a:ln>
                <a:noFill/>
                <a:latin typeface="+mj-lt"/>
              </a:rPr>
              <a:t>T-GROW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D93E91-337B-4189-BBA2-96B32E8C3BA8}"/>
              </a:ext>
            </a:extLst>
          </p:cNvPr>
          <p:cNvSpPr txBox="1"/>
          <p:nvPr/>
        </p:nvSpPr>
        <p:spPr>
          <a:xfrm>
            <a:off x="5193447" y="5861512"/>
            <a:ext cx="5419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>
                  <a:solidFill>
                    <a:schemeClr val="bg1">
                      <a:alpha val="52000"/>
                    </a:schemeClr>
                  </a:solidFill>
                </a:ln>
                <a:noFill/>
                <a:latin typeface="+mj-lt"/>
              </a:rPr>
              <a:t>T-GROW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06A0B7-C01C-4206-8F20-CE13ED129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46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F1AB03-9F25-46B7-A245-1A9C83393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025" y="2860052"/>
            <a:ext cx="2477695" cy="239864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222767E-324B-4CA3-B900-3FBE7ACFB368}"/>
              </a:ext>
            </a:extLst>
          </p:cNvPr>
          <p:cNvSpPr txBox="1"/>
          <p:nvPr/>
        </p:nvSpPr>
        <p:spPr>
          <a:xfrm rot="5400000">
            <a:off x="-2533562" y="4492309"/>
            <a:ext cx="6641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1" i="0" u="none" strike="noStrike" cap="none" spc="600" normalizeH="0" baseline="0">
                <a:ln>
                  <a:noFill/>
                </a:ln>
                <a:solidFill>
                  <a:prstClr val="white">
                    <a:alpha val="12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600" normalizeH="0" baseline="0" noProof="0" dirty="0">
                <a:ln>
                  <a:noFill/>
                </a:ln>
                <a:solidFill>
                  <a:prstClr val="white">
                    <a:alpha val="12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OPTIONS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76E3798-77B0-40CA-B93F-704F3EC30E16}"/>
              </a:ext>
            </a:extLst>
          </p:cNvPr>
          <p:cNvGrpSpPr/>
          <p:nvPr/>
        </p:nvGrpSpPr>
        <p:grpSpPr>
          <a:xfrm>
            <a:off x="693445" y="2159489"/>
            <a:ext cx="3900128" cy="1364349"/>
            <a:chOff x="987260" y="1898067"/>
            <a:chExt cx="3774128" cy="136434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D24F1E7-FC43-451C-BE6D-D53FCC3E061B}"/>
                </a:ext>
              </a:extLst>
            </p:cNvPr>
            <p:cNvSpPr/>
            <p:nvPr/>
          </p:nvSpPr>
          <p:spPr>
            <a:xfrm>
              <a:off x="1302722" y="1950974"/>
              <a:ext cx="3458666" cy="131144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F6C5D25-9F1A-472E-A21F-EFDB2458E9BD}"/>
                </a:ext>
              </a:extLst>
            </p:cNvPr>
            <p:cNvSpPr txBox="1"/>
            <p:nvPr/>
          </p:nvSpPr>
          <p:spPr>
            <a:xfrm>
              <a:off x="987260" y="1898067"/>
              <a:ext cx="328250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600200" algn="l"/>
                </a:tabLst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DESIRE : </a:t>
              </a:r>
            </a:p>
            <a:p>
              <a:pPr marL="0" lvl="1" algn="r">
                <a:tabLst>
                  <a:tab pos="1600200" algn="l"/>
                </a:tabLst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“What do you want? Describe it.”</a:t>
              </a:r>
            </a:p>
            <a:p>
              <a:pPr marL="0" marR="0" lvl="1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600200" algn="l"/>
                </a:tabLst>
                <a:defRPr/>
              </a:pPr>
              <a:r>
                <a:rPr lang="en-US" sz="1600" i="1" dirty="0">
                  <a:solidFill>
                    <a:prstClr val="white"/>
                  </a:solidFill>
                  <a:latin typeface="Lato Light"/>
                  <a:ea typeface="Arial" panose="020B0604020202020204" pitchFamily="34" charset="0"/>
                </a:rPr>
                <a:t>Or</a:t>
              </a:r>
              <a:r>
                <a:rPr lang="en-US" sz="1600" dirty="0">
                  <a:solidFill>
                    <a:prstClr val="white"/>
                  </a:solidFill>
                  <a:latin typeface="Lato Light"/>
                  <a:ea typeface="Arial" panose="020B0604020202020204" pitchFamily="34" charset="0"/>
                </a:rPr>
                <a:t> “Imagine that sense of [value], </a:t>
              </a:r>
            </a:p>
            <a:p>
              <a:pPr marL="0" marR="0" lvl="1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600200" algn="l"/>
                </a:tabLst>
                <a:defRPr/>
              </a:pPr>
              <a:r>
                <a:rPr lang="en-US" sz="1600" dirty="0">
                  <a:solidFill>
                    <a:prstClr val="white"/>
                  </a:solidFill>
                  <a:latin typeface="Lato Light"/>
                  <a:ea typeface="Arial" panose="020B0604020202020204" pitchFamily="34" charset="0"/>
                </a:rPr>
                <a:t>as if you’ve already succeeded.  </a:t>
              </a:r>
            </a:p>
            <a:p>
              <a:pPr marL="0" marR="0" lvl="1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600200" algn="l"/>
                </a:tabLst>
                <a:defRPr/>
              </a:pPr>
              <a:r>
                <a:rPr lang="en-US" sz="1600" dirty="0">
                  <a:solidFill>
                    <a:prstClr val="white"/>
                  </a:solidFill>
                  <a:latin typeface="Lato Light"/>
                  <a:ea typeface="Arial" panose="020B0604020202020204" pitchFamily="34" charset="0"/>
                </a:rPr>
                <a:t>What does it feel like? look like?”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15" name="Hexagon 14">
            <a:extLst>
              <a:ext uri="{FF2B5EF4-FFF2-40B4-BE49-F238E27FC236}">
                <a16:creationId xmlns:a16="http://schemas.microsoft.com/office/drawing/2014/main" id="{F1184079-91A7-44E7-952B-554836380061}"/>
              </a:ext>
            </a:extLst>
          </p:cNvPr>
          <p:cNvSpPr/>
          <p:nvPr/>
        </p:nvSpPr>
        <p:spPr>
          <a:xfrm rot="5400000">
            <a:off x="4076246" y="2284094"/>
            <a:ext cx="1039618" cy="896223"/>
          </a:xfrm>
          <a:prstGeom prst="hexagon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D944735-19BA-4387-8563-930ABF8F4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2D29DE2E-9BEF-4337-9DFA-E42EA7AB9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4C24D-871C-4FD3-9EF1-2959A0BE84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lack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5AAC5EB-1807-439C-914A-787B19BF6CCD}"/>
              </a:ext>
            </a:extLst>
          </p:cNvPr>
          <p:cNvGrpSpPr/>
          <p:nvPr/>
        </p:nvGrpSpPr>
        <p:grpSpPr>
          <a:xfrm>
            <a:off x="2404255" y="490622"/>
            <a:ext cx="7383489" cy="1159100"/>
            <a:chOff x="2158213" y="947565"/>
            <a:chExt cx="7383489" cy="115910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032562D-4963-497B-91A1-B51A569CC9C3}"/>
                </a:ext>
              </a:extLst>
            </p:cNvPr>
            <p:cNvSpPr txBox="1"/>
            <p:nvPr/>
          </p:nvSpPr>
          <p:spPr>
            <a:xfrm>
              <a:off x="2158213" y="947565"/>
              <a:ext cx="4668472" cy="10359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/>
                  <a:cs typeface="+mn-cs"/>
                </a:rPr>
                <a:t>COACHING CONVERSATION MODEL: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82C3A5C-E0EC-4593-8B40-D74CA60973ED}"/>
                </a:ext>
              </a:extLst>
            </p:cNvPr>
            <p:cNvSpPr txBox="1"/>
            <p:nvPr/>
          </p:nvSpPr>
          <p:spPr>
            <a:xfrm>
              <a:off x="7027102" y="1029447"/>
              <a:ext cx="25146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cap="none" spc="0" normalizeH="0" baseline="0">
                  <a:ln>
                    <a:solidFill>
                      <a:prstClr val="white"/>
                    </a:solidFill>
                  </a:ln>
                  <a:noFill/>
                  <a:effectLst/>
                  <a:uLnTx/>
                  <a:uFillTx/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noFill/>
                  <a:effectLst/>
                  <a:uLnTx/>
                  <a:uFillTx/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Part III - OPTIONS 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1A16729-90FD-433C-8003-B3C011CA24B3}"/>
                </a:ext>
              </a:extLst>
            </p:cNvPr>
            <p:cNvCxnSpPr>
              <a:cxnSpLocks/>
            </p:cNvCxnSpPr>
            <p:nvPr/>
          </p:nvCxnSpPr>
          <p:spPr>
            <a:xfrm>
              <a:off x="6826685" y="1099799"/>
              <a:ext cx="0" cy="73152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FBB05C4-5381-4FBC-B841-6FF5FBA286DE}"/>
              </a:ext>
            </a:extLst>
          </p:cNvPr>
          <p:cNvSpPr txBox="1"/>
          <p:nvPr/>
        </p:nvSpPr>
        <p:spPr>
          <a:xfrm>
            <a:off x="4593573" y="1599306"/>
            <a:ext cx="3088910" cy="60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17145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Future Casting  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471F74-E74D-4AC2-B300-3C2FE0FE985F}"/>
              </a:ext>
            </a:extLst>
          </p:cNvPr>
          <p:cNvSpPr txBox="1"/>
          <p:nvPr/>
        </p:nvSpPr>
        <p:spPr>
          <a:xfrm>
            <a:off x="4728928" y="2083381"/>
            <a:ext cx="27877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Help them flesh out a</a:t>
            </a:r>
          </a:p>
          <a:p>
            <a:pPr marL="0" marR="0" lvl="1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Future Vision:  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Arial" panose="020B0604020202020204" pitchFamily="34" charset="0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AC44FDE-831E-4454-8C40-965238401B71}"/>
              </a:ext>
            </a:extLst>
          </p:cNvPr>
          <p:cNvSpPr txBox="1"/>
          <p:nvPr/>
        </p:nvSpPr>
        <p:spPr>
          <a:xfrm rot="5400000">
            <a:off x="-2779263" y="1055133"/>
            <a:ext cx="6641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1" i="0" u="none" strike="noStrike" cap="none" spc="600" normalizeH="0" baseline="0">
                <a:ln>
                  <a:solidFill>
                    <a:prstClr val="white">
                      <a:alpha val="20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600" normalizeH="0" baseline="0" noProof="0" dirty="0">
                <a:ln>
                  <a:solidFill>
                    <a:prstClr val="white">
                      <a:alpha val="20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OPTIONS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8706C95-5DF3-408A-951B-1F8E4A61CCC2}"/>
              </a:ext>
            </a:extLst>
          </p:cNvPr>
          <p:cNvSpPr txBox="1"/>
          <p:nvPr/>
        </p:nvSpPr>
        <p:spPr>
          <a:xfrm rot="5400000">
            <a:off x="8592271" y="4732852"/>
            <a:ext cx="6641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1" i="0" u="none" strike="noStrike" cap="none" spc="600" normalizeH="0" baseline="0">
                <a:ln>
                  <a:solidFill>
                    <a:prstClr val="white">
                      <a:alpha val="20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600" normalizeH="0" baseline="0" noProof="0" dirty="0">
                <a:ln>
                  <a:solidFill>
                    <a:prstClr val="white">
                      <a:alpha val="20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OPTIONS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8A788A4-CAD4-47B9-8096-7CF6F22DBEDA}"/>
              </a:ext>
            </a:extLst>
          </p:cNvPr>
          <p:cNvSpPr txBox="1"/>
          <p:nvPr/>
        </p:nvSpPr>
        <p:spPr>
          <a:xfrm rot="5400000">
            <a:off x="8268084" y="2647878"/>
            <a:ext cx="6641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1" i="0" u="none" strike="noStrike" cap="none" spc="600" normalizeH="0" baseline="0">
                <a:ln>
                  <a:noFill/>
                </a:ln>
                <a:solidFill>
                  <a:prstClr val="white">
                    <a:alpha val="12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600" normalizeH="0" baseline="0" noProof="0" dirty="0">
                <a:ln>
                  <a:noFill/>
                </a:ln>
                <a:solidFill>
                  <a:prstClr val="white">
                    <a:alpha val="12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OPTIONS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ADB71D-429B-442C-A1E8-4931103480A3}"/>
              </a:ext>
            </a:extLst>
          </p:cNvPr>
          <p:cNvGrpSpPr/>
          <p:nvPr/>
        </p:nvGrpSpPr>
        <p:grpSpPr>
          <a:xfrm>
            <a:off x="7273144" y="2212395"/>
            <a:ext cx="4514239" cy="1323439"/>
            <a:chOff x="7073722" y="2212396"/>
            <a:chExt cx="4514239" cy="132343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CB52C68-6B99-4F92-A248-19230DD4F943}"/>
                </a:ext>
              </a:extLst>
            </p:cNvPr>
            <p:cNvGrpSpPr/>
            <p:nvPr/>
          </p:nvGrpSpPr>
          <p:grpSpPr>
            <a:xfrm>
              <a:off x="7483061" y="2212396"/>
              <a:ext cx="4104900" cy="1323439"/>
              <a:chOff x="7482050" y="1956204"/>
              <a:chExt cx="4104900" cy="1323439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7B8ED7C-3162-4029-8550-5DB1A4F93D78}"/>
                  </a:ext>
                </a:extLst>
              </p:cNvPr>
              <p:cNvSpPr/>
              <p:nvPr/>
            </p:nvSpPr>
            <p:spPr>
              <a:xfrm>
                <a:off x="7482050" y="1966068"/>
                <a:ext cx="3877286" cy="1311442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9675F9F-244B-4B37-BA6F-99EE69E831D9}"/>
                  </a:ext>
                </a:extLst>
              </p:cNvPr>
              <p:cNvSpPr txBox="1"/>
              <p:nvPr/>
            </p:nvSpPr>
            <p:spPr>
              <a:xfrm>
                <a:off x="8021484" y="1956204"/>
                <a:ext cx="3565466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3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 Light"/>
                    <a:ea typeface="Arial" panose="020B0604020202020204" pitchFamily="34" charset="0"/>
                    <a:cs typeface="+mn-cs"/>
                  </a:rPr>
                  <a:t>MEANS :</a:t>
                </a:r>
              </a:p>
              <a:p>
                <a:pPr marL="0" marR="0" lvl="3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 Light"/>
                    <a:ea typeface="Arial" panose="020B0604020202020204" pitchFamily="34" charset="0"/>
                    <a:cs typeface="+mn-cs"/>
                  </a:rPr>
                  <a:t>“How did you get it? What was your plan?”  //  "Imagine you succeeded...What are those steps? What might that outcome be?”</a:t>
                </a:r>
              </a:p>
            </p:txBody>
          </p:sp>
        </p:grp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C88F903F-07CE-4035-B13C-21DC0BB78669}"/>
                </a:ext>
              </a:extLst>
            </p:cNvPr>
            <p:cNvSpPr/>
            <p:nvPr/>
          </p:nvSpPr>
          <p:spPr>
            <a:xfrm rot="5400000">
              <a:off x="7002025" y="2284094"/>
              <a:ext cx="1039618" cy="896223"/>
            </a:xfrm>
            <a:prstGeom prst="hexagon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7ED1AFCE-A38C-443E-8A18-CD0617544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55447" y="2439916"/>
              <a:ext cx="599338" cy="599338"/>
            </a:xfrm>
            <a:prstGeom prst="rect">
              <a:avLst/>
            </a:prstGeom>
          </p:spPr>
        </p:pic>
      </p:grpSp>
      <p:pic>
        <p:nvPicPr>
          <p:cNvPr id="70" name="Graphic 69">
            <a:extLst>
              <a:ext uri="{FF2B5EF4-FFF2-40B4-BE49-F238E27FC236}">
                <a16:creationId xmlns:a16="http://schemas.microsoft.com/office/drawing/2014/main" id="{40650110-42EB-4716-A628-0B783D1699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40375" y="2452162"/>
            <a:ext cx="526748" cy="5267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503FE9-1945-4F31-A010-8FD6AB99FA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297" y="127281"/>
            <a:ext cx="1883451" cy="18153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594D641-E78A-4589-AE08-516536A257D0}"/>
              </a:ext>
            </a:extLst>
          </p:cNvPr>
          <p:cNvGrpSpPr/>
          <p:nvPr/>
        </p:nvGrpSpPr>
        <p:grpSpPr>
          <a:xfrm>
            <a:off x="1019439" y="4493375"/>
            <a:ext cx="4021479" cy="1354217"/>
            <a:chOff x="1167298" y="4492580"/>
            <a:chExt cx="4021479" cy="135421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7246571-3805-4B8F-B3B1-9119C8C98A1A}"/>
                </a:ext>
              </a:extLst>
            </p:cNvPr>
            <p:cNvSpPr/>
            <p:nvPr/>
          </p:nvSpPr>
          <p:spPr>
            <a:xfrm>
              <a:off x="1167298" y="4508172"/>
              <a:ext cx="3590233" cy="131144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95CDE291-E5EE-42C5-8634-8CF06F3A0471}"/>
                </a:ext>
              </a:extLst>
            </p:cNvPr>
            <p:cNvSpPr/>
            <p:nvPr/>
          </p:nvSpPr>
          <p:spPr>
            <a:xfrm rot="5400000">
              <a:off x="4220857" y="4851693"/>
              <a:ext cx="1039618" cy="896223"/>
            </a:xfrm>
            <a:prstGeom prst="hexagon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64517097-5064-46CC-8FBC-D9FCC20D0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474587" y="4987915"/>
              <a:ext cx="558121" cy="558121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D170D82-4C77-46F4-9CDE-8EBC348186B0}"/>
                </a:ext>
              </a:extLst>
            </p:cNvPr>
            <p:cNvSpPr txBox="1"/>
            <p:nvPr/>
          </p:nvSpPr>
          <p:spPr>
            <a:xfrm>
              <a:off x="1198526" y="4492580"/>
              <a:ext cx="3075081" cy="1354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3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ACHIEVEMENT : </a:t>
              </a:r>
            </a:p>
            <a:p>
              <a:pPr marL="0" marR="0" lvl="3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“How will you know you've got it?”   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“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Describe the impact on you, others, etc.”  </a:t>
              </a:r>
            </a:p>
            <a:p>
              <a:pPr marL="0" marR="0" lvl="3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 “How will you celebrate?”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4BA04A4-B1D1-44EE-8268-BDAE141C48DF}"/>
              </a:ext>
            </a:extLst>
          </p:cNvPr>
          <p:cNvGrpSpPr/>
          <p:nvPr/>
        </p:nvGrpSpPr>
        <p:grpSpPr>
          <a:xfrm>
            <a:off x="7269577" y="4493375"/>
            <a:ext cx="3887803" cy="1321306"/>
            <a:chOff x="7062481" y="4498308"/>
            <a:chExt cx="3887803" cy="132130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0B04D25-AF36-4791-B982-88816A462254}"/>
                </a:ext>
              </a:extLst>
            </p:cNvPr>
            <p:cNvGrpSpPr/>
            <p:nvPr/>
          </p:nvGrpSpPr>
          <p:grpSpPr>
            <a:xfrm>
              <a:off x="7491618" y="4498308"/>
              <a:ext cx="3458666" cy="1311442"/>
              <a:chOff x="7491618" y="4498308"/>
              <a:chExt cx="3458666" cy="1311442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08722EE-9955-4030-8B4F-67B203AE98F3}"/>
                  </a:ext>
                </a:extLst>
              </p:cNvPr>
              <p:cNvSpPr/>
              <p:nvPr/>
            </p:nvSpPr>
            <p:spPr>
              <a:xfrm>
                <a:off x="7491618" y="4498308"/>
                <a:ext cx="3458666" cy="1311442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390D503-79F4-429B-94FA-F7B3F4C7CB4E}"/>
                  </a:ext>
                </a:extLst>
              </p:cNvPr>
              <p:cNvSpPr txBox="1"/>
              <p:nvPr/>
            </p:nvSpPr>
            <p:spPr>
              <a:xfrm>
                <a:off x="8078419" y="4569456"/>
                <a:ext cx="272005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3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 Light"/>
                    <a:ea typeface="Arial" panose="020B0604020202020204" pitchFamily="34" charset="0"/>
                    <a:cs typeface="+mn-cs"/>
                  </a:rPr>
                  <a:t>WILL : </a:t>
                </a:r>
              </a:p>
              <a:p>
                <a:pPr marL="0" marR="0" lvl="3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 Light"/>
                    <a:ea typeface="Arial" panose="020B0604020202020204" pitchFamily="34" charset="0"/>
                    <a:cs typeface="+mn-cs"/>
                  </a:rPr>
                  <a:t>“How did you commit to that?” </a:t>
                </a:r>
              </a:p>
              <a:p>
                <a:pPr marL="0" marR="0" lvl="3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 Light"/>
                    <a:ea typeface="Arial" panose="020B0604020202020204" pitchFamily="34" charset="0"/>
                    <a:cs typeface="+mn-cs"/>
                  </a:rPr>
                  <a:t>“Why is that important?”</a:t>
                </a:r>
              </a:p>
            </p:txBody>
          </p:sp>
        </p:grp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0B588590-5DDA-4E93-945D-F1C0D39C6F28}"/>
                </a:ext>
              </a:extLst>
            </p:cNvPr>
            <p:cNvSpPr/>
            <p:nvPr/>
          </p:nvSpPr>
          <p:spPr>
            <a:xfrm rot="5400000">
              <a:off x="6990784" y="4851693"/>
              <a:ext cx="1039618" cy="896223"/>
            </a:xfrm>
            <a:prstGeom prst="hexagon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F1ABA706-2527-4C8F-AE29-D69D5D4AA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293772" y="5021272"/>
              <a:ext cx="502865" cy="502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7233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A8058A-412F-47A9-9B5C-4F0A9D842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3</a:t>
            </a:fld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85E8A2E8-67C4-4C92-9311-65FB89A856F0}"/>
              </a:ext>
            </a:extLst>
          </p:cNvPr>
          <p:cNvSpPr/>
          <p:nvPr/>
        </p:nvSpPr>
        <p:spPr>
          <a:xfrm>
            <a:off x="7410110" y="1814749"/>
            <a:ext cx="3486410" cy="3486410"/>
          </a:xfrm>
          <a:prstGeom prst="arc">
            <a:avLst>
              <a:gd name="adj1" fmla="val 18635787"/>
              <a:gd name="adj2" fmla="val 11108597"/>
            </a:avLst>
          </a:prstGeom>
          <a:noFill/>
          <a:ln w="25400">
            <a:solidFill>
              <a:schemeClr val="bg1"/>
            </a:solidFill>
            <a:round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F6B97CE-1829-4D9E-B3AE-7886897AD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42218" r="-2908" b="36700"/>
          <a:stretch>
            <a:fillRect/>
          </a:stretch>
        </p:blipFill>
        <p:spPr>
          <a:xfrm>
            <a:off x="6178207" y="3350061"/>
            <a:ext cx="83931" cy="985514"/>
          </a:xfrm>
          <a:custGeom>
            <a:avLst/>
            <a:gdLst>
              <a:gd name="connsiteX0" fmla="*/ 0 w 83931"/>
              <a:gd name="connsiteY0" fmla="*/ 0 h 985514"/>
              <a:gd name="connsiteX1" fmla="*/ 16072 w 83931"/>
              <a:gd name="connsiteY1" fmla="*/ 43912 h 985514"/>
              <a:gd name="connsiteX2" fmla="*/ 83931 w 83931"/>
              <a:gd name="connsiteY2" fmla="*/ 492757 h 985514"/>
              <a:gd name="connsiteX3" fmla="*/ 16072 w 83931"/>
              <a:gd name="connsiteY3" fmla="*/ 941602 h 985514"/>
              <a:gd name="connsiteX4" fmla="*/ 0 w 83931"/>
              <a:gd name="connsiteY4" fmla="*/ 985514 h 985514"/>
              <a:gd name="connsiteX5" fmla="*/ 0 w 83931"/>
              <a:gd name="connsiteY5" fmla="*/ 0 h 985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931" h="985514">
                <a:moveTo>
                  <a:pt x="0" y="0"/>
                </a:moveTo>
                <a:lnTo>
                  <a:pt x="16072" y="43912"/>
                </a:lnTo>
                <a:cubicBezTo>
                  <a:pt x="60173" y="185702"/>
                  <a:pt x="83931" y="336455"/>
                  <a:pt x="83931" y="492757"/>
                </a:cubicBezTo>
                <a:cubicBezTo>
                  <a:pt x="83931" y="649059"/>
                  <a:pt x="60173" y="799812"/>
                  <a:pt x="16072" y="941602"/>
                </a:cubicBezTo>
                <a:lnTo>
                  <a:pt x="0" y="98551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FE8393C-3387-45CD-A59C-E93180BDD56D}"/>
              </a:ext>
            </a:extLst>
          </p:cNvPr>
          <p:cNvSpPr txBox="1"/>
          <p:nvPr/>
        </p:nvSpPr>
        <p:spPr>
          <a:xfrm>
            <a:off x="719336" y="908729"/>
            <a:ext cx="3828737" cy="540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spc="300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INTRO/WARM-UP</a:t>
            </a:r>
            <a:endParaRPr lang="en-US" sz="3600" spc="300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C0C3F5-89F8-4813-A31E-5935236D1F65}"/>
              </a:ext>
            </a:extLst>
          </p:cNvPr>
          <p:cNvSpPr txBox="1"/>
          <p:nvPr/>
        </p:nvSpPr>
        <p:spPr>
          <a:xfrm flipH="1">
            <a:off x="719336" y="1897921"/>
            <a:ext cx="329783" cy="1020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0D021C-5B5B-493F-8EBB-0F5FE8AAFC5C}"/>
              </a:ext>
            </a:extLst>
          </p:cNvPr>
          <p:cNvSpPr txBox="1"/>
          <p:nvPr/>
        </p:nvSpPr>
        <p:spPr>
          <a:xfrm flipH="1" flipV="1">
            <a:off x="6707018" y="4084662"/>
            <a:ext cx="329783" cy="1020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pic>
        <p:nvPicPr>
          <p:cNvPr id="67" name="Picture 66" descr="A person sitting on a couch&#10;&#10;Description automatically generated">
            <a:extLst>
              <a:ext uri="{FF2B5EF4-FFF2-40B4-BE49-F238E27FC236}">
                <a16:creationId xmlns:a16="http://schemas.microsoft.com/office/drawing/2014/main" id="{390859D2-F9C6-47E8-A281-6C42BC7D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9" t="27384" r="10380" b="-257"/>
          <a:stretch/>
        </p:blipFill>
        <p:spPr>
          <a:xfrm>
            <a:off x="7650032" y="2043110"/>
            <a:ext cx="3018774" cy="3018774"/>
          </a:xfrm>
          <a:custGeom>
            <a:avLst/>
            <a:gdLst>
              <a:gd name="connsiteX0" fmla="*/ 1509387 w 3018774"/>
              <a:gd name="connsiteY0" fmla="*/ 0 h 3018774"/>
              <a:gd name="connsiteX1" fmla="*/ 3018774 w 3018774"/>
              <a:gd name="connsiteY1" fmla="*/ 1509387 h 3018774"/>
              <a:gd name="connsiteX2" fmla="*/ 1509387 w 3018774"/>
              <a:gd name="connsiteY2" fmla="*/ 3018774 h 3018774"/>
              <a:gd name="connsiteX3" fmla="*/ 0 w 3018774"/>
              <a:gd name="connsiteY3" fmla="*/ 1509387 h 3018774"/>
              <a:gd name="connsiteX4" fmla="*/ 1509387 w 3018774"/>
              <a:gd name="connsiteY4" fmla="*/ 0 h 301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8774" h="3018774">
                <a:moveTo>
                  <a:pt x="1509387" y="0"/>
                </a:moveTo>
                <a:cubicBezTo>
                  <a:pt x="2342998" y="0"/>
                  <a:pt x="3018774" y="675776"/>
                  <a:pt x="3018774" y="1509387"/>
                </a:cubicBezTo>
                <a:cubicBezTo>
                  <a:pt x="3018774" y="2342998"/>
                  <a:pt x="2342998" y="3018774"/>
                  <a:pt x="1509387" y="3018774"/>
                </a:cubicBezTo>
                <a:cubicBezTo>
                  <a:pt x="675776" y="3018774"/>
                  <a:pt x="0" y="2342998"/>
                  <a:pt x="0" y="1509387"/>
                </a:cubicBezTo>
                <a:cubicBezTo>
                  <a:pt x="0" y="675776"/>
                  <a:pt x="675776" y="0"/>
                  <a:pt x="1509387" y="0"/>
                </a:cubicBezTo>
                <a:close/>
              </a:path>
            </a:pathLst>
          </a:custGeom>
        </p:spPr>
      </p:pic>
      <p:pic>
        <p:nvPicPr>
          <p:cNvPr id="55" name="Picture 54" descr="A picture containing person, person, dark&#10;&#10;Description automatically generated">
            <a:extLst>
              <a:ext uri="{FF2B5EF4-FFF2-40B4-BE49-F238E27FC236}">
                <a16:creationId xmlns:a16="http://schemas.microsoft.com/office/drawing/2014/main" id="{FCE4E8D3-9D97-40E1-9096-31C06801EB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9" t="9848" r="40780" b="36749"/>
          <a:stretch/>
        </p:blipFill>
        <p:spPr>
          <a:xfrm flipH="1">
            <a:off x="7643929" y="1342778"/>
            <a:ext cx="2731741" cy="22097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A5A06F-9758-4939-A421-FAF23A7D8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2E8B6B-A978-4003-A549-3128AB43529D}"/>
              </a:ext>
            </a:extLst>
          </p:cNvPr>
          <p:cNvSpPr txBox="1"/>
          <p:nvPr/>
        </p:nvSpPr>
        <p:spPr>
          <a:xfrm>
            <a:off x="1053379" y="2071643"/>
            <a:ext cx="59398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Coaching is one of the most valuable developmental resources we can offer our workforce, and has been linked to positive outcomes such as increased productivity, retention, and engagement. A successful coaching engagement promotes and sustains professional growth and competence.</a:t>
            </a:r>
          </a:p>
          <a:p>
            <a:endParaRPr lang="en-US" sz="2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r"/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- </a:t>
            </a:r>
            <a:r>
              <a:rPr lang="en-US" sz="24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Federal Coaching Network, opm.gov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798E63-F51A-4A4E-A9F9-2A06016818FD}"/>
              </a:ext>
            </a:extLst>
          </p:cNvPr>
          <p:cNvSpPr txBox="1"/>
          <p:nvPr/>
        </p:nvSpPr>
        <p:spPr>
          <a:xfrm rot="16200000">
            <a:off x="7522625" y="493103"/>
            <a:ext cx="5356451" cy="1912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spc="300" dirty="0">
                <a:ln>
                  <a:solidFill>
                    <a:schemeClr val="bg1">
                      <a:alpha val="66000"/>
                    </a:schemeClr>
                  </a:solidFill>
                </a:ln>
                <a:solidFill>
                  <a:schemeClr val="bg1">
                    <a:alpha val="10000"/>
                  </a:schemeClr>
                </a:solidFill>
                <a:effectLst/>
                <a:latin typeface="+mj-lt"/>
                <a:ea typeface="Arial" panose="020B0604020202020204" pitchFamily="34" charset="0"/>
              </a:rPr>
              <a:t>INTRO/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spc="300" dirty="0">
                <a:ln>
                  <a:solidFill>
                    <a:schemeClr val="bg1">
                      <a:alpha val="66000"/>
                    </a:schemeClr>
                  </a:solidFill>
                </a:ln>
                <a:effectLst/>
                <a:latin typeface="+mj-lt"/>
                <a:ea typeface="Arial" panose="020B0604020202020204" pitchFamily="34" charset="0"/>
              </a:rPr>
              <a:t>WARM-UP</a:t>
            </a:r>
            <a:endParaRPr lang="en-US" sz="6600" spc="300" dirty="0">
              <a:ln>
                <a:solidFill>
                  <a:schemeClr val="bg1">
                    <a:alpha val="66000"/>
                  </a:schemeClr>
                </a:solidFill>
              </a:ln>
              <a:effectLst/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970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68C776C-4EE4-4202-85CA-D5AA3885D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13029" r="17064" b="6770"/>
          <a:stretch/>
        </p:blipFill>
        <p:spPr>
          <a:xfrm flipH="1">
            <a:off x="4833098" y="2712532"/>
            <a:ext cx="2335607" cy="2017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250E54-795D-452F-817F-516063AC39AF}"/>
              </a:ext>
            </a:extLst>
          </p:cNvPr>
          <p:cNvSpPr txBox="1"/>
          <p:nvPr/>
        </p:nvSpPr>
        <p:spPr>
          <a:xfrm rot="10800000" flipV="1">
            <a:off x="7981619" y="804619"/>
            <a:ext cx="3376860" cy="103598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cs typeface="+mn-cs"/>
              </a:rPr>
              <a:t>TOOL SET: 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cs typeface="+mn-cs"/>
              </a:rPr>
              <a:t>COACHING ZONES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586247C-840C-4757-AEC4-D589BF63A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0A5AD1-7D5C-4F03-820F-5DCC86480AFF}"/>
              </a:ext>
            </a:extLst>
          </p:cNvPr>
          <p:cNvSpPr txBox="1"/>
          <p:nvPr/>
        </p:nvSpPr>
        <p:spPr>
          <a:xfrm>
            <a:off x="890557" y="3324066"/>
            <a:ext cx="31899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CHOICES /INTENTIONS: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“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What going to have to say yes to?” What will you have to say ‘no’ to?”</a:t>
            </a:r>
          </a:p>
        </p:txBody>
      </p:sp>
      <p:sp>
        <p:nvSpPr>
          <p:cNvPr id="28" name="Google Shape;2143;p99">
            <a:extLst>
              <a:ext uri="{FF2B5EF4-FFF2-40B4-BE49-F238E27FC236}">
                <a16:creationId xmlns:a16="http://schemas.microsoft.com/office/drawing/2014/main" id="{79986A2E-3EC2-498A-9D9E-0FF6FAA378FA}"/>
              </a:ext>
            </a:extLst>
          </p:cNvPr>
          <p:cNvSpPr/>
          <p:nvPr/>
        </p:nvSpPr>
        <p:spPr>
          <a:xfrm>
            <a:off x="5153557" y="3857021"/>
            <a:ext cx="1404483" cy="1277963"/>
          </a:xfrm>
          <a:custGeom>
            <a:avLst/>
            <a:gdLst/>
            <a:ahLst/>
            <a:cxnLst/>
            <a:rect l="l" t="t" r="r" b="b"/>
            <a:pathLst>
              <a:path w="506" h="460" extrusionOk="0">
                <a:moveTo>
                  <a:pt x="37" y="452"/>
                </a:moveTo>
                <a:cubicBezTo>
                  <a:pt x="63" y="443"/>
                  <a:pt x="79" y="426"/>
                  <a:pt x="79" y="426"/>
                </a:cubicBezTo>
                <a:cubicBezTo>
                  <a:pt x="332" y="173"/>
                  <a:pt x="332" y="173"/>
                  <a:pt x="332" y="173"/>
                </a:cubicBezTo>
                <a:cubicBezTo>
                  <a:pt x="506" y="0"/>
                  <a:pt x="506" y="0"/>
                  <a:pt x="506" y="0"/>
                </a:cubicBezTo>
                <a:cubicBezTo>
                  <a:pt x="506" y="0"/>
                  <a:pt x="506" y="0"/>
                  <a:pt x="506" y="0"/>
                </a:cubicBezTo>
                <a:cubicBezTo>
                  <a:pt x="506" y="0"/>
                  <a:pt x="506" y="0"/>
                  <a:pt x="506" y="0"/>
                </a:cubicBezTo>
                <a:cubicBezTo>
                  <a:pt x="506" y="358"/>
                  <a:pt x="506" y="358"/>
                  <a:pt x="506" y="358"/>
                </a:cubicBezTo>
                <a:cubicBezTo>
                  <a:pt x="506" y="358"/>
                  <a:pt x="506" y="381"/>
                  <a:pt x="495" y="406"/>
                </a:cubicBezTo>
                <a:cubicBezTo>
                  <a:pt x="487" y="423"/>
                  <a:pt x="476" y="433"/>
                  <a:pt x="472" y="435"/>
                </a:cubicBezTo>
                <a:cubicBezTo>
                  <a:pt x="447" y="451"/>
                  <a:pt x="418" y="460"/>
                  <a:pt x="389" y="460"/>
                </a:cubicBezTo>
                <a:cubicBezTo>
                  <a:pt x="31" y="460"/>
                  <a:pt x="31" y="460"/>
                  <a:pt x="31" y="460"/>
                </a:cubicBezTo>
                <a:cubicBezTo>
                  <a:pt x="21" y="460"/>
                  <a:pt x="10" y="459"/>
                  <a:pt x="0" y="457"/>
                </a:cubicBezTo>
                <a:cubicBezTo>
                  <a:pt x="5" y="458"/>
                  <a:pt x="19" y="459"/>
                  <a:pt x="37" y="45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141;p99">
            <a:extLst>
              <a:ext uri="{FF2B5EF4-FFF2-40B4-BE49-F238E27FC236}">
                <a16:creationId xmlns:a16="http://schemas.microsoft.com/office/drawing/2014/main" id="{3972FD2E-8390-42AF-8C45-00533FF612AE}"/>
              </a:ext>
            </a:extLst>
          </p:cNvPr>
          <p:cNvSpPr/>
          <p:nvPr/>
        </p:nvSpPr>
        <p:spPr>
          <a:xfrm>
            <a:off x="6463416" y="3176575"/>
            <a:ext cx="888833" cy="1888238"/>
          </a:xfrm>
          <a:custGeom>
            <a:avLst/>
            <a:gdLst/>
            <a:ahLst/>
            <a:cxnLst/>
            <a:rect l="l" t="t" r="r" b="b"/>
            <a:pathLst>
              <a:path w="320" h="680" extrusionOk="0">
                <a:moveTo>
                  <a:pt x="23" y="651"/>
                </a:moveTo>
                <a:cubicBezTo>
                  <a:pt x="34" y="626"/>
                  <a:pt x="34" y="603"/>
                  <a:pt x="34" y="603"/>
                </a:cubicBezTo>
                <a:cubicBezTo>
                  <a:pt x="34" y="245"/>
                  <a:pt x="34" y="245"/>
                  <a:pt x="34" y="245"/>
                </a:cubicBezTo>
                <a:cubicBezTo>
                  <a:pt x="34" y="245"/>
                  <a:pt x="34" y="245"/>
                  <a:pt x="34" y="245"/>
                </a:cubicBezTo>
                <a:cubicBezTo>
                  <a:pt x="34" y="0"/>
                  <a:pt x="34" y="0"/>
                  <a:pt x="34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287" y="253"/>
                  <a:pt x="287" y="253"/>
                  <a:pt x="287" y="253"/>
                </a:cubicBezTo>
                <a:cubicBezTo>
                  <a:pt x="287" y="253"/>
                  <a:pt x="304" y="269"/>
                  <a:pt x="313" y="295"/>
                </a:cubicBezTo>
                <a:cubicBezTo>
                  <a:pt x="320" y="313"/>
                  <a:pt x="319" y="327"/>
                  <a:pt x="318" y="332"/>
                </a:cubicBezTo>
                <a:cubicBezTo>
                  <a:pt x="312" y="361"/>
                  <a:pt x="298" y="387"/>
                  <a:pt x="277" y="408"/>
                </a:cubicBezTo>
                <a:cubicBezTo>
                  <a:pt x="24" y="661"/>
                  <a:pt x="24" y="661"/>
                  <a:pt x="24" y="661"/>
                </a:cubicBezTo>
                <a:cubicBezTo>
                  <a:pt x="17" y="668"/>
                  <a:pt x="8" y="675"/>
                  <a:pt x="0" y="680"/>
                </a:cubicBezTo>
                <a:cubicBezTo>
                  <a:pt x="4" y="678"/>
                  <a:pt x="15" y="668"/>
                  <a:pt x="23" y="651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0CB255-50D5-4D6B-AF42-6336F8B69BC9}"/>
              </a:ext>
            </a:extLst>
          </p:cNvPr>
          <p:cNvGrpSpPr/>
          <p:nvPr/>
        </p:nvGrpSpPr>
        <p:grpSpPr>
          <a:xfrm>
            <a:off x="6075349" y="2542405"/>
            <a:ext cx="4451365" cy="1555962"/>
            <a:chOff x="6075349" y="2542405"/>
            <a:chExt cx="4451365" cy="1555962"/>
          </a:xfrm>
        </p:grpSpPr>
        <p:sp>
          <p:nvSpPr>
            <p:cNvPr id="24" name="Google Shape;2139;p99">
              <a:extLst>
                <a:ext uri="{FF2B5EF4-FFF2-40B4-BE49-F238E27FC236}">
                  <a16:creationId xmlns:a16="http://schemas.microsoft.com/office/drawing/2014/main" id="{D4221745-C080-4FBE-BA7D-22C92FE841E7}"/>
                </a:ext>
              </a:extLst>
            </p:cNvPr>
            <p:cNvSpPr/>
            <p:nvPr/>
          </p:nvSpPr>
          <p:spPr>
            <a:xfrm>
              <a:off x="6075349" y="2693884"/>
              <a:ext cx="1279026" cy="1404483"/>
            </a:xfrm>
            <a:custGeom>
              <a:avLst/>
              <a:gdLst/>
              <a:ahLst/>
              <a:cxnLst/>
              <a:rect l="l" t="t" r="r" b="b"/>
              <a:pathLst>
                <a:path w="461" h="506" extrusionOk="0">
                  <a:moveTo>
                    <a:pt x="453" y="469"/>
                  </a:moveTo>
                  <a:cubicBezTo>
                    <a:pt x="444" y="443"/>
                    <a:pt x="427" y="427"/>
                    <a:pt x="427" y="427"/>
                  </a:cubicBezTo>
                  <a:cubicBezTo>
                    <a:pt x="174" y="174"/>
                    <a:pt x="174" y="174"/>
                    <a:pt x="174" y="174"/>
                  </a:cubicBezTo>
                  <a:cubicBezTo>
                    <a:pt x="174" y="174"/>
                    <a:pt x="174" y="174"/>
                    <a:pt x="174" y="174"/>
                  </a:cubicBezTo>
                  <a:cubicBezTo>
                    <a:pt x="174" y="174"/>
                    <a:pt x="174" y="174"/>
                    <a:pt x="174" y="17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59" y="1"/>
                    <a:pt x="359" y="1"/>
                    <a:pt x="359" y="1"/>
                  </a:cubicBezTo>
                  <a:cubicBezTo>
                    <a:pt x="359" y="1"/>
                    <a:pt x="382" y="0"/>
                    <a:pt x="407" y="11"/>
                  </a:cubicBezTo>
                  <a:cubicBezTo>
                    <a:pt x="424" y="19"/>
                    <a:pt x="434" y="31"/>
                    <a:pt x="436" y="35"/>
                  </a:cubicBezTo>
                  <a:cubicBezTo>
                    <a:pt x="452" y="59"/>
                    <a:pt x="461" y="88"/>
                    <a:pt x="461" y="118"/>
                  </a:cubicBezTo>
                  <a:cubicBezTo>
                    <a:pt x="461" y="475"/>
                    <a:pt x="461" y="475"/>
                    <a:pt x="461" y="475"/>
                  </a:cubicBezTo>
                  <a:cubicBezTo>
                    <a:pt x="461" y="485"/>
                    <a:pt x="460" y="496"/>
                    <a:pt x="458" y="506"/>
                  </a:cubicBezTo>
                  <a:cubicBezTo>
                    <a:pt x="459" y="501"/>
                    <a:pt x="460" y="487"/>
                    <a:pt x="453" y="46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4C6C23C-47FB-4D1A-AA98-BD2D99F0BC43}"/>
                </a:ext>
              </a:extLst>
            </p:cNvPr>
            <p:cNvSpPr txBox="1"/>
            <p:nvPr/>
          </p:nvSpPr>
          <p:spPr>
            <a:xfrm>
              <a:off x="7508234" y="2542405"/>
              <a:ext cx="301848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2pPr marL="742950" marR="0" lvl="1" indent="-28575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○"/>
                <a:defRPr sz="1200" b="1" u="none" strike="noStrike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defRPr>
              </a:lvl2pPr>
            </a:lstStyle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cs typeface="+mn-cs"/>
                </a:rPr>
                <a:t>ENVIRONMENT: </a:t>
              </a:r>
            </a:p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cs typeface="+mn-cs"/>
                </a:rPr>
                <a:t>“When/Where/With whom will this happen?”</a:t>
              </a: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50E3C937-B8BD-49FA-A89B-907257DC8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44227" y="2852695"/>
              <a:ext cx="471371" cy="471371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827EE04-C1B6-42E4-98DC-DD4D757C731F}"/>
              </a:ext>
            </a:extLst>
          </p:cNvPr>
          <p:cNvSpPr txBox="1"/>
          <p:nvPr/>
        </p:nvSpPr>
        <p:spPr>
          <a:xfrm>
            <a:off x="7354375" y="4048249"/>
            <a:ext cx="44330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2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○"/>
              <a:defRPr sz="1200" b="1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defRPr>
            </a:lvl2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cs typeface="+mn-cs"/>
              </a:rPr>
              <a:t>ACTIONS/BEHAVIORS: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cs typeface="+mn-cs"/>
              </a:rPr>
              <a:t>“How did you achieve this?” “What specific actions did it require?”  “What will your First Steps be?”  Backwards Planning.     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AA638A26-8BB9-4244-81D5-978341DF75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9251" y="3759758"/>
            <a:ext cx="471371" cy="4713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EB8A92B-8EE2-4C01-9D42-8D9E93054AE3}"/>
              </a:ext>
            </a:extLst>
          </p:cNvPr>
          <p:cNvSpPr txBox="1"/>
          <p:nvPr/>
        </p:nvSpPr>
        <p:spPr>
          <a:xfrm>
            <a:off x="5527199" y="5257620"/>
            <a:ext cx="26354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2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○"/>
              <a:defRPr sz="1200" b="1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defRPr>
            </a:lvl2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cs typeface="+mn-cs"/>
              </a:rPr>
              <a:t>CAPABILITIES: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cs typeface="+mn-cs"/>
              </a:rPr>
              <a:t>What skills did you have to obtain / maintain to get there?  </a:t>
            </a:r>
          </a:p>
        </p:txBody>
      </p:sp>
      <p:sp>
        <p:nvSpPr>
          <p:cNvPr id="27" name="Google Shape;2142;p99">
            <a:extLst>
              <a:ext uri="{FF2B5EF4-FFF2-40B4-BE49-F238E27FC236}">
                <a16:creationId xmlns:a16="http://schemas.microsoft.com/office/drawing/2014/main" id="{4B072D39-9C5B-4084-967D-1E7239B5E305}"/>
              </a:ext>
            </a:extLst>
          </p:cNvPr>
          <p:cNvSpPr/>
          <p:nvPr/>
        </p:nvSpPr>
        <p:spPr>
          <a:xfrm>
            <a:off x="4118003" y="2932040"/>
            <a:ext cx="1280090" cy="1405546"/>
          </a:xfrm>
          <a:custGeom>
            <a:avLst/>
            <a:gdLst/>
            <a:ahLst/>
            <a:cxnLst/>
            <a:rect l="l" t="t" r="r" b="b"/>
            <a:pathLst>
              <a:path w="461" h="506" extrusionOk="0">
                <a:moveTo>
                  <a:pt x="8" y="38"/>
                </a:moveTo>
                <a:cubicBezTo>
                  <a:pt x="17" y="63"/>
                  <a:pt x="34" y="79"/>
                  <a:pt x="34" y="79"/>
                </a:cubicBezTo>
                <a:cubicBezTo>
                  <a:pt x="287" y="333"/>
                  <a:pt x="287" y="333"/>
                  <a:pt x="287" y="333"/>
                </a:cubicBezTo>
                <a:cubicBezTo>
                  <a:pt x="461" y="506"/>
                  <a:pt x="461" y="506"/>
                  <a:pt x="461" y="506"/>
                </a:cubicBezTo>
                <a:cubicBezTo>
                  <a:pt x="102" y="506"/>
                  <a:pt x="102" y="506"/>
                  <a:pt x="102" y="506"/>
                </a:cubicBezTo>
                <a:cubicBezTo>
                  <a:pt x="102" y="506"/>
                  <a:pt x="79" y="506"/>
                  <a:pt x="54" y="495"/>
                </a:cubicBezTo>
                <a:cubicBezTo>
                  <a:pt x="37" y="487"/>
                  <a:pt x="27" y="476"/>
                  <a:pt x="25" y="472"/>
                </a:cubicBezTo>
                <a:cubicBezTo>
                  <a:pt x="9" y="447"/>
                  <a:pt x="0" y="418"/>
                  <a:pt x="0" y="389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21"/>
                  <a:pt x="1" y="11"/>
                  <a:pt x="3" y="0"/>
                </a:cubicBezTo>
                <a:cubicBezTo>
                  <a:pt x="2" y="5"/>
                  <a:pt x="1" y="20"/>
                  <a:pt x="8" y="3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77A0C46E-FC1A-46B3-9C89-F1C747DCF7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16664" y="4524395"/>
            <a:ext cx="446986" cy="446986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8126412A-98A9-486E-8A38-CE930C1E809B}"/>
              </a:ext>
            </a:extLst>
          </p:cNvPr>
          <p:cNvGrpSpPr/>
          <p:nvPr/>
        </p:nvGrpSpPr>
        <p:grpSpPr>
          <a:xfrm>
            <a:off x="1596275" y="4242962"/>
            <a:ext cx="4479073" cy="2204481"/>
            <a:chOff x="1139078" y="4242962"/>
            <a:chExt cx="4479073" cy="220448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E4D46A-A3E4-4423-A6EB-EBC87141A9CC}"/>
                </a:ext>
              </a:extLst>
            </p:cNvPr>
            <p:cNvSpPr txBox="1"/>
            <p:nvPr/>
          </p:nvSpPr>
          <p:spPr>
            <a:xfrm>
              <a:off x="1139078" y="4693117"/>
              <a:ext cx="318993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VALUES </a:t>
              </a:r>
            </a:p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“Why is that important?”  “What will that give you that’s even more meaningful? “What’s going to drive you? Enrich you? Fulfill you?” </a:t>
              </a:r>
            </a:p>
          </p:txBody>
        </p:sp>
        <p:sp>
          <p:nvSpPr>
            <p:cNvPr id="25" name="Google Shape;2140;p99">
              <a:extLst>
                <a:ext uri="{FF2B5EF4-FFF2-40B4-BE49-F238E27FC236}">
                  <a16:creationId xmlns:a16="http://schemas.microsoft.com/office/drawing/2014/main" id="{8AEE7DA8-DEA0-4888-BC84-31A73CCC301D}"/>
                </a:ext>
              </a:extLst>
            </p:cNvPr>
            <p:cNvSpPr/>
            <p:nvPr/>
          </p:nvSpPr>
          <p:spPr>
            <a:xfrm>
              <a:off x="3729913" y="4242962"/>
              <a:ext cx="1888238" cy="888833"/>
            </a:xfrm>
            <a:custGeom>
              <a:avLst/>
              <a:gdLst/>
              <a:ahLst/>
              <a:cxnLst/>
              <a:rect l="l" t="t" r="r" b="b"/>
              <a:pathLst>
                <a:path w="680" h="320" extrusionOk="0">
                  <a:moveTo>
                    <a:pt x="29" y="23"/>
                  </a:moveTo>
                  <a:cubicBezTo>
                    <a:pt x="54" y="34"/>
                    <a:pt x="77" y="34"/>
                    <a:pt x="77" y="34"/>
                  </a:cubicBezTo>
                  <a:cubicBezTo>
                    <a:pt x="436" y="34"/>
                    <a:pt x="436" y="34"/>
                    <a:pt x="436" y="34"/>
                  </a:cubicBezTo>
                  <a:cubicBezTo>
                    <a:pt x="680" y="34"/>
                    <a:pt x="680" y="34"/>
                    <a:pt x="680" y="34"/>
                  </a:cubicBezTo>
                  <a:cubicBezTo>
                    <a:pt x="427" y="287"/>
                    <a:pt x="427" y="287"/>
                    <a:pt x="427" y="287"/>
                  </a:cubicBezTo>
                  <a:cubicBezTo>
                    <a:pt x="427" y="287"/>
                    <a:pt x="411" y="304"/>
                    <a:pt x="385" y="313"/>
                  </a:cubicBezTo>
                  <a:cubicBezTo>
                    <a:pt x="367" y="320"/>
                    <a:pt x="353" y="319"/>
                    <a:pt x="348" y="318"/>
                  </a:cubicBezTo>
                  <a:cubicBezTo>
                    <a:pt x="320" y="312"/>
                    <a:pt x="293" y="298"/>
                    <a:pt x="272" y="277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2" y="17"/>
                    <a:pt x="5" y="8"/>
                    <a:pt x="0" y="0"/>
                  </a:cubicBezTo>
                  <a:cubicBezTo>
                    <a:pt x="2" y="4"/>
                    <a:pt x="12" y="15"/>
                    <a:pt x="29" y="2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FC1C5F7E-8C3A-4658-96FB-CC6B9FBEA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483695" y="4398986"/>
              <a:ext cx="491301" cy="491301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47B0B4AB-3784-4885-9C37-CF0BB6E18A69}"/>
              </a:ext>
            </a:extLst>
          </p:cNvPr>
          <p:cNvSpPr txBox="1"/>
          <p:nvPr/>
        </p:nvSpPr>
        <p:spPr>
          <a:xfrm>
            <a:off x="-406980" y="6121592"/>
            <a:ext cx="12815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1" i="0" u="none" strike="noStrike" cap="none" spc="600" normalizeH="0" baseline="0">
                <a:ln>
                  <a:noFill/>
                </a:ln>
                <a:solidFill>
                  <a:prstClr val="white">
                    <a:alpha val="12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600" normalizeH="0" baseline="0" noProof="0" dirty="0">
                <a:ln>
                  <a:noFill/>
                </a:ln>
                <a:solidFill>
                  <a:prstClr val="white">
                    <a:alpha val="12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COACHING ZONES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098780A-6A18-4FF9-BDA3-8C3582056A6E}"/>
              </a:ext>
            </a:extLst>
          </p:cNvPr>
          <p:cNvSpPr txBox="1"/>
          <p:nvPr/>
        </p:nvSpPr>
        <p:spPr>
          <a:xfrm>
            <a:off x="-564426" y="-476294"/>
            <a:ext cx="12815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1" i="0" u="none" strike="noStrike" cap="none" spc="600" normalizeH="0" baseline="0">
                <a:ln>
                  <a:solidFill>
                    <a:prstClr val="white">
                      <a:alpha val="20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600" normalizeH="0" baseline="0" noProof="0" dirty="0">
                <a:ln>
                  <a:solidFill>
                    <a:prstClr val="white">
                      <a:alpha val="20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COACHING ZONES </a:t>
            </a:r>
          </a:p>
        </p:txBody>
      </p:sp>
      <p:sp>
        <p:nvSpPr>
          <p:cNvPr id="36" name="Slide Number Placeholder 1">
            <a:extLst>
              <a:ext uri="{FF2B5EF4-FFF2-40B4-BE49-F238E27FC236}">
                <a16:creationId xmlns:a16="http://schemas.microsoft.com/office/drawing/2014/main" id="{4A7963BE-52FE-41D7-BAD2-B93C85C2C351}"/>
              </a:ext>
            </a:extLst>
          </p:cNvPr>
          <p:cNvSpPr txBox="1">
            <a:spLocks/>
          </p:cNvSpPr>
          <p:nvPr/>
        </p:nvSpPr>
        <p:spPr>
          <a:xfrm>
            <a:off x="11363325" y="6210300"/>
            <a:ext cx="424058" cy="2476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44C24D-871C-4FD3-9EF1-2959A0BE8454}" type="slidenum">
              <a:rPr lang="en-US" sz="1200" b="1" smtClean="0">
                <a:solidFill>
                  <a:schemeClr val="bg1"/>
                </a:solidFill>
              </a:rPr>
              <a:pPr/>
              <a:t>30</a:t>
            </a:fld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019099-4820-468B-A994-BC1CFFA8A1C5}"/>
              </a:ext>
            </a:extLst>
          </p:cNvPr>
          <p:cNvGrpSpPr/>
          <p:nvPr/>
        </p:nvGrpSpPr>
        <p:grpSpPr>
          <a:xfrm>
            <a:off x="4393879" y="386473"/>
            <a:ext cx="3045570" cy="2790102"/>
            <a:chOff x="4393879" y="386473"/>
            <a:chExt cx="3045570" cy="279010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2F65DD-8189-4479-858F-45DFE08CFC9D}"/>
                </a:ext>
              </a:extLst>
            </p:cNvPr>
            <p:cNvSpPr txBox="1"/>
            <p:nvPr/>
          </p:nvSpPr>
          <p:spPr>
            <a:xfrm>
              <a:off x="4393879" y="386473"/>
              <a:ext cx="304557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VISION:   </a:t>
              </a:r>
            </a:p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Who else or what else outside of self are you doing this for? That is, for what Greater Purpose?</a:t>
              </a:r>
            </a:p>
          </p:txBody>
        </p:sp>
        <p:sp>
          <p:nvSpPr>
            <p:cNvPr id="29" name="Google Shape;2144;p99">
              <a:extLst>
                <a:ext uri="{FF2B5EF4-FFF2-40B4-BE49-F238E27FC236}">
                  <a16:creationId xmlns:a16="http://schemas.microsoft.com/office/drawing/2014/main" id="{6DC22E87-208F-41BB-8E50-CDF458357B97}"/>
                </a:ext>
              </a:extLst>
            </p:cNvPr>
            <p:cNvSpPr/>
            <p:nvPr/>
          </p:nvSpPr>
          <p:spPr>
            <a:xfrm>
              <a:off x="4914337" y="1896486"/>
              <a:ext cx="1276900" cy="1280089"/>
            </a:xfrm>
            <a:custGeom>
              <a:avLst/>
              <a:gdLst/>
              <a:ahLst/>
              <a:cxnLst/>
              <a:rect l="l" t="t" r="r" b="b"/>
              <a:pathLst>
                <a:path w="460" h="461" extrusionOk="0">
                  <a:moveTo>
                    <a:pt x="11" y="54"/>
                  </a:moveTo>
                  <a:cubicBezTo>
                    <a:pt x="19" y="37"/>
                    <a:pt x="30" y="28"/>
                    <a:pt x="34" y="25"/>
                  </a:cubicBezTo>
                  <a:cubicBezTo>
                    <a:pt x="59" y="9"/>
                    <a:pt x="88" y="0"/>
                    <a:pt x="117" y="0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174" y="288"/>
                    <a:pt x="174" y="288"/>
                    <a:pt x="174" y="288"/>
                  </a:cubicBezTo>
                  <a:cubicBezTo>
                    <a:pt x="0" y="461"/>
                    <a:pt x="0" y="461"/>
                    <a:pt x="0" y="461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79"/>
                    <a:pt x="11" y="5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4B4C7CCA-7021-4D99-92DA-D403A088F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090200" y="2056491"/>
              <a:ext cx="495404" cy="49540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EDC8540-BC86-44F6-AFEA-60CC0E5CDD68}"/>
              </a:ext>
            </a:extLst>
          </p:cNvPr>
          <p:cNvGrpSpPr/>
          <p:nvPr/>
        </p:nvGrpSpPr>
        <p:grpSpPr>
          <a:xfrm>
            <a:off x="1171190" y="1503605"/>
            <a:ext cx="3837771" cy="2353416"/>
            <a:chOff x="1171190" y="1503605"/>
            <a:chExt cx="3837771" cy="235341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148548-7C08-4A1C-8C9A-43304BB79330}"/>
                </a:ext>
              </a:extLst>
            </p:cNvPr>
            <p:cNvSpPr txBox="1"/>
            <p:nvPr/>
          </p:nvSpPr>
          <p:spPr>
            <a:xfrm>
              <a:off x="1171190" y="1503605"/>
              <a:ext cx="332328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IDENTITY:  </a:t>
              </a:r>
            </a:p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“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When you [achieved your goal] or [living that ideal picture],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  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who are you in that moment?”</a:t>
              </a:r>
            </a:p>
          </p:txBody>
        </p:sp>
        <p:sp>
          <p:nvSpPr>
            <p:cNvPr id="23" name="Google Shape;2138;p99">
              <a:extLst>
                <a:ext uri="{FF2B5EF4-FFF2-40B4-BE49-F238E27FC236}">
                  <a16:creationId xmlns:a16="http://schemas.microsoft.com/office/drawing/2014/main" id="{0CB8C20F-18A1-4DEB-8FBA-3DE245DF6C07}"/>
                </a:ext>
              </a:extLst>
            </p:cNvPr>
            <p:cNvSpPr/>
            <p:nvPr/>
          </p:nvSpPr>
          <p:spPr>
            <a:xfrm>
              <a:off x="4121192" y="1965594"/>
              <a:ext cx="887769" cy="1891427"/>
            </a:xfrm>
            <a:custGeom>
              <a:avLst/>
              <a:gdLst/>
              <a:ahLst/>
              <a:cxnLst/>
              <a:rect l="l" t="t" r="r" b="b"/>
              <a:pathLst>
                <a:path w="320" h="681" extrusionOk="0">
                  <a:moveTo>
                    <a:pt x="297" y="29"/>
                  </a:moveTo>
                  <a:cubicBezTo>
                    <a:pt x="286" y="54"/>
                    <a:pt x="286" y="77"/>
                    <a:pt x="286" y="77"/>
                  </a:cubicBezTo>
                  <a:cubicBezTo>
                    <a:pt x="286" y="436"/>
                    <a:pt x="286" y="436"/>
                    <a:pt x="286" y="436"/>
                  </a:cubicBezTo>
                  <a:cubicBezTo>
                    <a:pt x="286" y="681"/>
                    <a:pt x="286" y="681"/>
                    <a:pt x="286" y="681"/>
                  </a:cubicBezTo>
                  <a:cubicBezTo>
                    <a:pt x="33" y="427"/>
                    <a:pt x="33" y="427"/>
                    <a:pt x="33" y="427"/>
                  </a:cubicBezTo>
                  <a:cubicBezTo>
                    <a:pt x="33" y="427"/>
                    <a:pt x="16" y="411"/>
                    <a:pt x="7" y="386"/>
                  </a:cubicBezTo>
                  <a:cubicBezTo>
                    <a:pt x="0" y="368"/>
                    <a:pt x="1" y="353"/>
                    <a:pt x="2" y="348"/>
                  </a:cubicBezTo>
                  <a:cubicBezTo>
                    <a:pt x="8" y="320"/>
                    <a:pt x="22" y="293"/>
                    <a:pt x="43" y="272"/>
                  </a:cubicBezTo>
                  <a:cubicBezTo>
                    <a:pt x="296" y="20"/>
                    <a:pt x="296" y="20"/>
                    <a:pt x="296" y="20"/>
                  </a:cubicBezTo>
                  <a:cubicBezTo>
                    <a:pt x="303" y="12"/>
                    <a:pt x="312" y="5"/>
                    <a:pt x="320" y="0"/>
                  </a:cubicBezTo>
                  <a:cubicBezTo>
                    <a:pt x="316" y="3"/>
                    <a:pt x="305" y="12"/>
                    <a:pt x="297" y="29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457B6BA8-0754-4249-A55C-ED9A0E54C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324687" y="2640314"/>
              <a:ext cx="506120" cy="506120"/>
            </a:xfrm>
            <a:prstGeom prst="rect">
              <a:avLst/>
            </a:prstGeom>
          </p:spPr>
        </p:pic>
      </p:grpSp>
      <p:pic>
        <p:nvPicPr>
          <p:cNvPr id="33" name="Graphic 32">
            <a:extLst>
              <a:ext uri="{FF2B5EF4-FFF2-40B4-BE49-F238E27FC236}">
                <a16:creationId xmlns:a16="http://schemas.microsoft.com/office/drawing/2014/main" id="{B6040904-FFF0-4026-A502-ACF97C7FF7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41608" y="3711565"/>
            <a:ext cx="455401" cy="4554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266AE5-EF01-82B1-E8C2-D3973691C5BF}"/>
              </a:ext>
            </a:extLst>
          </p:cNvPr>
          <p:cNvSpPr txBox="1"/>
          <p:nvPr/>
        </p:nvSpPr>
        <p:spPr>
          <a:xfrm>
            <a:off x="287089" y="6334124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WkBk</a:t>
            </a:r>
            <a:r>
              <a:rPr lang="en-US" b="1" dirty="0">
                <a:solidFill>
                  <a:schemeClr val="bg1"/>
                </a:solidFill>
              </a:rPr>
              <a:t> pg9</a:t>
            </a:r>
          </a:p>
        </p:txBody>
      </p:sp>
    </p:spTree>
    <p:extLst>
      <p:ext uri="{BB962C8B-B14F-4D97-AF65-F5344CB8AC3E}">
        <p14:creationId xmlns:p14="http://schemas.microsoft.com/office/powerpoint/2010/main" val="147034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 animBg="1"/>
      <p:bldP spid="26" grpId="0" animBg="1"/>
      <p:bldP spid="19" grpId="0"/>
      <p:bldP spid="17" grpId="0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5543D58-82E6-4496-B610-D8CABEA9DD68}"/>
              </a:ext>
            </a:extLst>
          </p:cNvPr>
          <p:cNvSpPr/>
          <p:nvPr/>
        </p:nvSpPr>
        <p:spPr>
          <a:xfrm>
            <a:off x="5572202" y="2095179"/>
            <a:ext cx="5341943" cy="160865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73298B-0E28-489B-8D14-85F35D36B96E}"/>
              </a:ext>
            </a:extLst>
          </p:cNvPr>
          <p:cNvSpPr txBox="1"/>
          <p:nvPr/>
        </p:nvSpPr>
        <p:spPr>
          <a:xfrm>
            <a:off x="4815198" y="5541916"/>
            <a:ext cx="6096000" cy="41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When stuck, look one zone right/left on the dial.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Arial" panose="020B0604020202020204" pitchFamily="34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A509CA-AA1A-4362-8F80-D9A07A696A4E}"/>
              </a:ext>
            </a:extLst>
          </p:cNvPr>
          <p:cNvSpPr txBox="1"/>
          <p:nvPr/>
        </p:nvSpPr>
        <p:spPr>
          <a:xfrm>
            <a:off x="4332228" y="1482475"/>
            <a:ext cx="1562100" cy="5447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cs typeface="+mn-cs"/>
              </a:rPr>
              <a:t>KEYS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6F4108-189D-4825-A2B4-5DCD1D335311}"/>
              </a:ext>
            </a:extLst>
          </p:cNvPr>
          <p:cNvSpPr txBox="1"/>
          <p:nvPr/>
        </p:nvSpPr>
        <p:spPr>
          <a:xfrm>
            <a:off x="5760280" y="2218350"/>
            <a:ext cx="4821127" cy="1474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While in a coaching session, take note of which zones you have focused on and ensure you hit the others; don’t camp on a single level (or two).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Arial" panose="020B0604020202020204" pitchFamily="34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1CA8E5-C19A-4DA9-BB3F-CB0ECBA08648}"/>
              </a:ext>
            </a:extLst>
          </p:cNvPr>
          <p:cNvSpPr txBox="1"/>
          <p:nvPr/>
        </p:nvSpPr>
        <p:spPr>
          <a:xfrm>
            <a:off x="5421478" y="4110044"/>
            <a:ext cx="6096000" cy="76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Ask yourself, “In which zone are they, and in which zone should I be coaching them?”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Arial" panose="020B0604020202020204" pitchFamily="34" charset="0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AB1247E-2A14-4B49-905C-DEEE48CDDD3F}"/>
              </a:ext>
            </a:extLst>
          </p:cNvPr>
          <p:cNvGrpSpPr/>
          <p:nvPr/>
        </p:nvGrpSpPr>
        <p:grpSpPr>
          <a:xfrm>
            <a:off x="989032" y="1056629"/>
            <a:ext cx="4144165" cy="4872819"/>
            <a:chOff x="916843" y="936314"/>
            <a:chExt cx="4144165" cy="487281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4DC8142-EA14-4E9A-95AE-B4AB7A66F854}"/>
                </a:ext>
              </a:extLst>
            </p:cNvPr>
            <p:cNvSpPr/>
            <p:nvPr/>
          </p:nvSpPr>
          <p:spPr>
            <a:xfrm>
              <a:off x="916843" y="1681031"/>
              <a:ext cx="4124246" cy="4124246"/>
            </a:xfrm>
            <a:prstGeom prst="ellips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F7ACCA3-6C3B-45FB-B3DA-FE1056DB7F9F}"/>
                </a:ext>
              </a:extLst>
            </p:cNvPr>
            <p:cNvGrpSpPr/>
            <p:nvPr/>
          </p:nvGrpSpPr>
          <p:grpSpPr>
            <a:xfrm>
              <a:off x="1317600" y="936314"/>
              <a:ext cx="3743408" cy="4872819"/>
              <a:chOff x="1203298" y="174314"/>
              <a:chExt cx="3743408" cy="4872819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1C0F299-9CCB-4D78-9A2E-0F946137A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783" b="2326"/>
              <a:stretch>
                <a:fillRect/>
              </a:stretch>
            </p:blipFill>
            <p:spPr>
              <a:xfrm>
                <a:off x="1212906" y="922887"/>
                <a:ext cx="3733800" cy="4124246"/>
              </a:xfrm>
              <a:custGeom>
                <a:avLst/>
                <a:gdLst>
                  <a:gd name="connsiteX0" fmla="*/ 1671677 w 3733800"/>
                  <a:gd name="connsiteY0" fmla="*/ 0 h 4124246"/>
                  <a:gd name="connsiteX1" fmla="*/ 3733800 w 3733800"/>
                  <a:gd name="connsiteY1" fmla="*/ 2062123 h 4124246"/>
                  <a:gd name="connsiteX2" fmla="*/ 1671677 w 3733800"/>
                  <a:gd name="connsiteY2" fmla="*/ 4124246 h 4124246"/>
                  <a:gd name="connsiteX3" fmla="*/ 80443 w 3733800"/>
                  <a:gd name="connsiteY3" fmla="*/ 3373825 h 4124246"/>
                  <a:gd name="connsiteX4" fmla="*/ 0 w 3733800"/>
                  <a:gd name="connsiteY4" fmla="*/ 3266251 h 4124246"/>
                  <a:gd name="connsiteX5" fmla="*/ 0 w 3733800"/>
                  <a:gd name="connsiteY5" fmla="*/ 857995 h 4124246"/>
                  <a:gd name="connsiteX6" fmla="*/ 80443 w 3733800"/>
                  <a:gd name="connsiteY6" fmla="*/ 750421 h 4124246"/>
                  <a:gd name="connsiteX7" fmla="*/ 1671677 w 3733800"/>
                  <a:gd name="connsiteY7" fmla="*/ 0 h 4124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33800" h="4124246">
                    <a:moveTo>
                      <a:pt x="1671677" y="0"/>
                    </a:moveTo>
                    <a:cubicBezTo>
                      <a:pt x="2810556" y="0"/>
                      <a:pt x="3733800" y="923244"/>
                      <a:pt x="3733800" y="2062123"/>
                    </a:cubicBezTo>
                    <a:cubicBezTo>
                      <a:pt x="3733800" y="3201002"/>
                      <a:pt x="2810556" y="4124246"/>
                      <a:pt x="1671677" y="4124246"/>
                    </a:cubicBezTo>
                    <a:cubicBezTo>
                      <a:pt x="1031058" y="4124246"/>
                      <a:pt x="458666" y="3832126"/>
                      <a:pt x="80443" y="3373825"/>
                    </a:cubicBezTo>
                    <a:lnTo>
                      <a:pt x="0" y="3266251"/>
                    </a:lnTo>
                    <a:lnTo>
                      <a:pt x="0" y="857995"/>
                    </a:lnTo>
                    <a:lnTo>
                      <a:pt x="80443" y="750421"/>
                    </a:lnTo>
                    <a:cubicBezTo>
                      <a:pt x="458666" y="292120"/>
                      <a:pt x="1031058" y="0"/>
                      <a:pt x="1671677" y="0"/>
                    </a:cubicBezTo>
                    <a:close/>
                  </a:path>
                </a:pathLst>
              </a:cu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9466783-1646-4EC7-89A4-638E563EBF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4868"/>
              <a:stretch/>
            </p:blipFill>
            <p:spPr>
              <a:xfrm>
                <a:off x="1203298" y="174314"/>
                <a:ext cx="3733800" cy="2245543"/>
              </a:xfrm>
              <a:prstGeom prst="rect">
                <a:avLst/>
              </a:prstGeom>
            </p:spPr>
          </p:pic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F33E84E-BD69-4E30-B51E-88706D822DAD}"/>
              </a:ext>
            </a:extLst>
          </p:cNvPr>
          <p:cNvSpPr txBox="1"/>
          <p:nvPr/>
        </p:nvSpPr>
        <p:spPr>
          <a:xfrm>
            <a:off x="11704499" y="1268476"/>
            <a:ext cx="15621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1" i="0" u="none" strike="noStrike" cap="none" spc="600" normalizeH="0" baseline="0">
                <a:ln>
                  <a:noFill/>
                </a:ln>
                <a:solidFill>
                  <a:prstClr val="white">
                    <a:alpha val="12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600" normalizeH="0" baseline="0" noProof="0" dirty="0">
                <a:ln>
                  <a:noFill/>
                </a:ln>
                <a:solidFill>
                  <a:prstClr val="white">
                    <a:alpha val="12000"/>
                  </a:prst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KEYS: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77CD2D-314A-4C5F-8C65-7C0DE5B87BC4}"/>
              </a:ext>
            </a:extLst>
          </p:cNvPr>
          <p:cNvSpPr txBox="1"/>
          <p:nvPr/>
        </p:nvSpPr>
        <p:spPr>
          <a:xfrm>
            <a:off x="76132" y="465375"/>
            <a:ext cx="15621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1" i="0" u="none" strike="noStrike" cap="none" spc="600" normalizeH="0" baseline="0">
                <a:ln>
                  <a:solidFill>
                    <a:prstClr val="white">
                      <a:alpha val="20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600" normalizeH="0" baseline="0" noProof="0" dirty="0">
                <a:ln>
                  <a:solidFill>
                    <a:prstClr val="white">
                      <a:alpha val="20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KEYS: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946C9848-F0AB-490F-A340-351AB609AFFA}"/>
              </a:ext>
            </a:extLst>
          </p:cNvPr>
          <p:cNvSpPr/>
          <p:nvPr/>
        </p:nvSpPr>
        <p:spPr>
          <a:xfrm>
            <a:off x="878581" y="1657203"/>
            <a:ext cx="4355876" cy="4403848"/>
          </a:xfrm>
          <a:prstGeom prst="arc">
            <a:avLst>
              <a:gd name="adj1" fmla="val 21340883"/>
              <a:gd name="adj2" fmla="val 14799611"/>
            </a:avLst>
          </a:prstGeom>
          <a:noFill/>
          <a:ln>
            <a:solidFill>
              <a:schemeClr val="bg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D29BEE5-2E44-4075-BAD1-B4EA1FB2D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61DE1371-FC97-4CC3-A66C-922B6551B0E6}"/>
              </a:ext>
            </a:extLst>
          </p:cNvPr>
          <p:cNvSpPr txBox="1">
            <a:spLocks/>
          </p:cNvSpPr>
          <p:nvPr/>
        </p:nvSpPr>
        <p:spPr>
          <a:xfrm>
            <a:off x="11363325" y="6210300"/>
            <a:ext cx="424058" cy="2476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44C24D-871C-4FD3-9EF1-2959A0BE8454}" type="slidenum">
              <a:rPr lang="en-US" sz="1200" b="1" smtClean="0">
                <a:solidFill>
                  <a:schemeClr val="bg1"/>
                </a:solidFill>
              </a:rPr>
              <a:pPr/>
              <a:t>31</a:t>
            </a:fld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511FA4-507E-4EFD-A89C-3655677EC307}"/>
              </a:ext>
            </a:extLst>
          </p:cNvPr>
          <p:cNvSpPr txBox="1"/>
          <p:nvPr/>
        </p:nvSpPr>
        <p:spPr>
          <a:xfrm rot="10800000" flipV="1">
            <a:off x="7681017" y="446485"/>
            <a:ext cx="3376860" cy="103598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cs typeface="+mn-cs"/>
              </a:rPr>
              <a:t>TOOL SET: 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cs typeface="+mn-cs"/>
              </a:rPr>
              <a:t>COACHING ZONES </a:t>
            </a:r>
          </a:p>
        </p:txBody>
      </p:sp>
    </p:spTree>
    <p:extLst>
      <p:ext uri="{BB962C8B-B14F-4D97-AF65-F5344CB8AC3E}">
        <p14:creationId xmlns:p14="http://schemas.microsoft.com/office/powerpoint/2010/main" val="3276371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" grpId="0"/>
      <p:bldP spid="7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BBDBB29-9CF7-46D6-BFBB-EA7A425A2B6B}"/>
              </a:ext>
            </a:extLst>
          </p:cNvPr>
          <p:cNvSpPr/>
          <p:nvPr/>
        </p:nvSpPr>
        <p:spPr>
          <a:xfrm>
            <a:off x="4513846" y="1542217"/>
            <a:ext cx="2331667" cy="47885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BD7FBE-9B2E-47B8-8296-739716AB57DC}"/>
              </a:ext>
            </a:extLst>
          </p:cNvPr>
          <p:cNvSpPr/>
          <p:nvPr/>
        </p:nvSpPr>
        <p:spPr>
          <a:xfrm>
            <a:off x="1414178" y="1542217"/>
            <a:ext cx="3099669" cy="47885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7E04A4-E027-4875-AB40-BDC9E540A395}"/>
              </a:ext>
            </a:extLst>
          </p:cNvPr>
          <p:cNvSpPr txBox="1"/>
          <p:nvPr/>
        </p:nvSpPr>
        <p:spPr>
          <a:xfrm>
            <a:off x="2180865" y="419083"/>
            <a:ext cx="7996802" cy="6044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cs typeface="+mn-cs"/>
              </a:rPr>
              <a:t>TOOL SET:  OPEN ENDED QUESTIONS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6B1FA9-D87B-4D42-9A05-D86A2DCA5AE6}"/>
              </a:ext>
            </a:extLst>
          </p:cNvPr>
          <p:cNvSpPr txBox="1"/>
          <p:nvPr/>
        </p:nvSpPr>
        <p:spPr>
          <a:xfrm>
            <a:off x="2223617" y="937756"/>
            <a:ext cx="7478317" cy="380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VAK - Visual, Auditory, Kinesthetic Questions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A6C1E9-C807-45D7-BA81-DDD6EA9787CF}"/>
              </a:ext>
            </a:extLst>
          </p:cNvPr>
          <p:cNvSpPr txBox="1"/>
          <p:nvPr/>
        </p:nvSpPr>
        <p:spPr>
          <a:xfrm>
            <a:off x="6845513" y="5929400"/>
            <a:ext cx="32147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KEY: LISTEN TO HOW THEY SPEAK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41035C0-9435-4390-9617-C6F6FA26C898}"/>
              </a:ext>
            </a:extLst>
          </p:cNvPr>
          <p:cNvGrpSpPr/>
          <p:nvPr/>
        </p:nvGrpSpPr>
        <p:grpSpPr>
          <a:xfrm>
            <a:off x="1672883" y="1707646"/>
            <a:ext cx="2743200" cy="2583815"/>
            <a:chOff x="1025183" y="1932069"/>
            <a:chExt cx="2743200" cy="258381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2D7E94-F13E-4560-B26D-09AF1D257A24}"/>
                </a:ext>
              </a:extLst>
            </p:cNvPr>
            <p:cNvSpPr txBox="1"/>
            <p:nvPr/>
          </p:nvSpPr>
          <p:spPr>
            <a:xfrm>
              <a:off x="1025183" y="2207560"/>
              <a:ext cx="2743200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 panose="05050102010706020507" pitchFamily="18" charset="2"/>
                <a:buChar char="-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What do you see?</a:t>
              </a:r>
            </a:p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 panose="05050102010706020507" pitchFamily="18" charset="2"/>
                <a:buChar char="-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What does that look like?</a:t>
              </a:r>
            </a:p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 panose="05050102010706020507" pitchFamily="18" charset="2"/>
                <a:buChar char="-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What’s in the distance?</a:t>
              </a:r>
            </a:p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 panose="05050102010706020507" pitchFamily="18" charset="2"/>
                <a:buChar char="-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Horizon, observe, focus, perspective, outlook, reflect, beautiful, bright, dark</a:t>
              </a:r>
            </a:p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 panose="05050102010706020507" pitchFamily="18" charset="2"/>
                <a:buChar char="-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Clear as mud, foggy, turn blind eye, rosy picture, wolf in sheep’s clothing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2CA20D-B357-47B1-9940-18D86DF62B57}"/>
                </a:ext>
              </a:extLst>
            </p:cNvPr>
            <p:cNvSpPr txBox="1"/>
            <p:nvPr/>
          </p:nvSpPr>
          <p:spPr>
            <a:xfrm>
              <a:off x="1025183" y="1932069"/>
              <a:ext cx="223500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3pPr marL="0" marR="0" lvl="2">
                <a:spcBef>
                  <a:spcPts val="0"/>
                </a:spcBef>
                <a:spcAft>
                  <a:spcPts val="0"/>
                </a:spcAft>
                <a:buFont typeface="Symbol" panose="05050102010706020507" pitchFamily="18" charset="2"/>
                <a:buChar char="-"/>
                <a:defRPr u="sng" strike="noStrike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defRPr>
              </a:lvl3pPr>
            </a:lstStyle>
            <a:p>
              <a:pPr marL="0" marR="0" lvl="2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 panose="05050102010706020507" pitchFamily="18" charset="2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cs typeface="+mn-cs"/>
                </a:rPr>
                <a:t>VISUAL :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876F327-ED15-4951-BEA1-A7F50769C4DC}"/>
              </a:ext>
            </a:extLst>
          </p:cNvPr>
          <p:cNvGrpSpPr/>
          <p:nvPr/>
        </p:nvGrpSpPr>
        <p:grpSpPr>
          <a:xfrm>
            <a:off x="1632983" y="4269829"/>
            <a:ext cx="2497016" cy="2104892"/>
            <a:chOff x="1025183" y="3697045"/>
            <a:chExt cx="2497016" cy="210489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CA5021-4376-4094-8601-48124B39EADE}"/>
                </a:ext>
              </a:extLst>
            </p:cNvPr>
            <p:cNvSpPr txBox="1"/>
            <p:nvPr/>
          </p:nvSpPr>
          <p:spPr>
            <a:xfrm>
              <a:off x="1025183" y="3986055"/>
              <a:ext cx="2497016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 panose="05050102010706020507" pitchFamily="18" charset="2"/>
                <a:buChar char="-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How does that sound?</a:t>
              </a:r>
            </a:p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 panose="05050102010706020507" pitchFamily="18" charset="2"/>
                <a:buChar char="-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How does that resonate?</a:t>
              </a:r>
            </a:p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 panose="05050102010706020507" pitchFamily="18" charset="2"/>
                <a:buChar char="-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Tell me. Share. Right wavelength. Volume, heard, noise, silent, fade, ring a bell, shout, echo.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06C1784-EB2F-4483-A042-830C53BAA71D}"/>
                </a:ext>
              </a:extLst>
            </p:cNvPr>
            <p:cNvSpPr txBox="1"/>
            <p:nvPr/>
          </p:nvSpPr>
          <p:spPr>
            <a:xfrm>
              <a:off x="1025183" y="3697045"/>
              <a:ext cx="249701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3pPr marL="0" marR="0" lvl="2">
                <a:spcBef>
                  <a:spcPts val="0"/>
                </a:spcBef>
                <a:spcAft>
                  <a:spcPts val="0"/>
                </a:spcAft>
                <a:buFont typeface="Symbol" panose="05050102010706020507" pitchFamily="18" charset="2"/>
                <a:buChar char="-"/>
                <a:defRPr u="sng" strike="noStrike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defRPr>
              </a:lvl3pPr>
            </a:lstStyle>
            <a:p>
              <a:pPr marL="0" marR="0" lvl="2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 panose="05050102010706020507" pitchFamily="18" charset="2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cs typeface="+mn-cs"/>
                </a:rPr>
                <a:t>AUDITORY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cs typeface="+mn-cs"/>
                </a:rPr>
                <a:t>: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C64F8E-0394-40EC-A1A9-F118DDDDAD38}"/>
              </a:ext>
            </a:extLst>
          </p:cNvPr>
          <p:cNvGrpSpPr/>
          <p:nvPr/>
        </p:nvGrpSpPr>
        <p:grpSpPr>
          <a:xfrm>
            <a:off x="4634588" y="1708134"/>
            <a:ext cx="2119519" cy="5800497"/>
            <a:chOff x="4076428" y="4450333"/>
            <a:chExt cx="1754572" cy="580049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2F25B1-FAFE-4BAC-A39A-4BDFE7F72C8E}"/>
                </a:ext>
              </a:extLst>
            </p:cNvPr>
            <p:cNvSpPr txBox="1"/>
            <p:nvPr/>
          </p:nvSpPr>
          <p:spPr>
            <a:xfrm>
              <a:off x="4076428" y="4741630"/>
              <a:ext cx="1754572" cy="55092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 panose="05050102010706020507" pitchFamily="18" charset="2"/>
                <a:buChar char="-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How does that feel?</a:t>
              </a:r>
            </a:p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 panose="05050102010706020507" pitchFamily="18" charset="2"/>
                <a:buChar char="-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Feel in my gut. Bowels. Temperature. Pressure. Direction. Steady or intermittent. Bumpy/ smooth; steady/off balance; hold onto that, heartbreaking. Stay in touch, feeling for you, walk into something, experience it, hold onto, pulling the strings, take pressure off, walk on eggshells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AA89DD-5FE0-4A7C-83EA-B8C7ADC9A9F3}"/>
                </a:ext>
              </a:extLst>
            </p:cNvPr>
            <p:cNvSpPr txBox="1"/>
            <p:nvPr/>
          </p:nvSpPr>
          <p:spPr>
            <a:xfrm>
              <a:off x="4076428" y="4450333"/>
              <a:ext cx="164123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2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KINESTHETIC :</a:t>
              </a:r>
            </a:p>
          </p:txBody>
        </p: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44A75237-5399-4FFD-9536-4438E4D19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41666" flipH="1">
            <a:off x="620328" y="686078"/>
            <a:ext cx="1097280" cy="109728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4F679E17-45BC-4D11-98FD-5E1E717F2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74618" flipH="1">
            <a:off x="279697" y="693286"/>
            <a:ext cx="1097280" cy="10972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BD351F5-9E91-49AD-B207-264903C33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43AFDA2-4F0C-4B70-8744-8248F62F5452}"/>
              </a:ext>
            </a:extLst>
          </p:cNvPr>
          <p:cNvSpPr/>
          <p:nvPr/>
        </p:nvSpPr>
        <p:spPr>
          <a:xfrm rot="2792456">
            <a:off x="9428430" y="3397178"/>
            <a:ext cx="1652308" cy="2507076"/>
          </a:xfrm>
          <a:custGeom>
            <a:avLst/>
            <a:gdLst>
              <a:gd name="connsiteX0" fmla="*/ 488799 w 746541"/>
              <a:gd name="connsiteY0" fmla="*/ 814387 h 1074454"/>
              <a:gd name="connsiteX1" fmla="*/ 558165 w 746541"/>
              <a:gd name="connsiteY1" fmla="*/ 814577 h 1074454"/>
              <a:gd name="connsiteX2" fmla="*/ 637222 w 746541"/>
              <a:gd name="connsiteY2" fmla="*/ 895921 h 1074454"/>
              <a:gd name="connsiteX3" fmla="*/ 606647 w 746541"/>
              <a:gd name="connsiteY3" fmla="*/ 1004601 h 1074454"/>
              <a:gd name="connsiteX4" fmla="*/ 537781 w 746541"/>
              <a:gd name="connsiteY4" fmla="*/ 1038605 h 1074454"/>
              <a:gd name="connsiteX5" fmla="*/ 476726 w 746541"/>
              <a:gd name="connsiteY5" fmla="*/ 1036795 h 1074454"/>
              <a:gd name="connsiteX6" fmla="*/ 397668 w 746541"/>
              <a:gd name="connsiteY6" fmla="*/ 954880 h 1074454"/>
              <a:gd name="connsiteX7" fmla="*/ 427863 w 746541"/>
              <a:gd name="connsiteY7" fmla="*/ 846486 h 1074454"/>
              <a:gd name="connsiteX8" fmla="*/ 488799 w 746541"/>
              <a:gd name="connsiteY8" fmla="*/ 814387 h 1074454"/>
              <a:gd name="connsiteX9" fmla="*/ 537267 w 746541"/>
              <a:gd name="connsiteY9" fmla="*/ 777170 h 1074454"/>
              <a:gd name="connsiteX10" fmla="*/ 671131 w 746541"/>
              <a:gd name="connsiteY10" fmla="*/ 887635 h 1074454"/>
              <a:gd name="connsiteX11" fmla="*/ 673322 w 746541"/>
              <a:gd name="connsiteY11" fmla="*/ 897445 h 1074454"/>
              <a:gd name="connsiteX12" fmla="*/ 646842 w 746541"/>
              <a:gd name="connsiteY12" fmla="*/ 1011269 h 1074454"/>
              <a:gd name="connsiteX13" fmla="*/ 637222 w 746541"/>
              <a:gd name="connsiteY13" fmla="*/ 1004316 h 1074454"/>
              <a:gd name="connsiteX14" fmla="*/ 661416 w 746541"/>
              <a:gd name="connsiteY14" fmla="*/ 899636 h 1074454"/>
              <a:gd name="connsiteX15" fmla="*/ 659320 w 746541"/>
              <a:gd name="connsiteY15" fmla="*/ 890492 h 1074454"/>
              <a:gd name="connsiteX16" fmla="*/ 483108 w 746541"/>
              <a:gd name="connsiteY16" fmla="*/ 793147 h 1074454"/>
              <a:gd name="connsiteX17" fmla="*/ 373284 w 746541"/>
              <a:gd name="connsiteY17" fmla="*/ 951071 h 1074454"/>
              <a:gd name="connsiteX18" fmla="*/ 375380 w 746541"/>
              <a:gd name="connsiteY18" fmla="*/ 960215 h 1074454"/>
              <a:gd name="connsiteX19" fmla="*/ 542067 w 746541"/>
              <a:gd name="connsiteY19" fmla="*/ 1060037 h 1074454"/>
              <a:gd name="connsiteX20" fmla="*/ 551021 w 746541"/>
              <a:gd name="connsiteY20" fmla="*/ 1058132 h 1074454"/>
              <a:gd name="connsiteX21" fmla="*/ 553879 w 746541"/>
              <a:gd name="connsiteY21" fmla="*/ 1069372 h 1074454"/>
              <a:gd name="connsiteX22" fmla="*/ 544354 w 746541"/>
              <a:gd name="connsiteY22" fmla="*/ 1071372 h 1074454"/>
              <a:gd name="connsiteX23" fmla="*/ 363759 w 746541"/>
              <a:gd name="connsiteY23" fmla="*/ 963073 h 1074454"/>
              <a:gd name="connsiteX24" fmla="*/ 361569 w 746541"/>
              <a:gd name="connsiteY24" fmla="*/ 953262 h 1074454"/>
              <a:gd name="connsiteX25" fmla="*/ 480346 w 746541"/>
              <a:gd name="connsiteY25" fmla="*/ 781907 h 1074454"/>
              <a:gd name="connsiteX26" fmla="*/ 537267 w 746541"/>
              <a:gd name="connsiteY26" fmla="*/ 777170 h 1074454"/>
              <a:gd name="connsiteX27" fmla="*/ 399669 w 746541"/>
              <a:gd name="connsiteY27" fmla="*/ 424052 h 1074454"/>
              <a:gd name="connsiteX28" fmla="*/ 408908 w 746541"/>
              <a:gd name="connsiteY28" fmla="*/ 431386 h 1074454"/>
              <a:gd name="connsiteX29" fmla="*/ 392525 w 746541"/>
              <a:gd name="connsiteY29" fmla="*/ 450055 h 1074454"/>
              <a:gd name="connsiteX30" fmla="*/ 320326 w 746541"/>
              <a:gd name="connsiteY30" fmla="*/ 558831 h 1074454"/>
              <a:gd name="connsiteX31" fmla="*/ 348901 w 746541"/>
              <a:gd name="connsiteY31" fmla="*/ 711993 h 1074454"/>
              <a:gd name="connsiteX32" fmla="*/ 370904 w 746541"/>
              <a:gd name="connsiteY32" fmla="*/ 763999 h 1074454"/>
              <a:gd name="connsiteX33" fmla="*/ 380143 w 746541"/>
              <a:gd name="connsiteY33" fmla="*/ 786383 h 1074454"/>
              <a:gd name="connsiteX34" fmla="*/ 404527 w 746541"/>
              <a:gd name="connsiteY34" fmla="*/ 780382 h 1074454"/>
              <a:gd name="connsiteX35" fmla="*/ 583025 w 746541"/>
              <a:gd name="connsiteY35" fmla="*/ 707516 h 1074454"/>
              <a:gd name="connsiteX36" fmla="*/ 582645 w 746541"/>
              <a:gd name="connsiteY36" fmla="*/ 655414 h 1074454"/>
              <a:gd name="connsiteX37" fmla="*/ 618649 w 746541"/>
              <a:gd name="connsiteY37" fmla="*/ 537590 h 1074454"/>
              <a:gd name="connsiteX38" fmla="*/ 628079 w 746541"/>
              <a:gd name="connsiteY38" fmla="*/ 544734 h 1074454"/>
              <a:gd name="connsiteX39" fmla="*/ 594074 w 746541"/>
              <a:gd name="connsiteY39" fmla="*/ 651604 h 1074454"/>
              <a:gd name="connsiteX40" fmla="*/ 593598 w 746541"/>
              <a:gd name="connsiteY40" fmla="*/ 712945 h 1074454"/>
              <a:gd name="connsiteX41" fmla="*/ 407480 w 746541"/>
              <a:gd name="connsiteY41" fmla="*/ 791527 h 1074454"/>
              <a:gd name="connsiteX42" fmla="*/ 372713 w 746541"/>
              <a:gd name="connsiteY42" fmla="*/ 800004 h 1074454"/>
              <a:gd name="connsiteX43" fmla="*/ 359569 w 746541"/>
              <a:gd name="connsiteY43" fmla="*/ 768286 h 1074454"/>
              <a:gd name="connsiteX44" fmla="*/ 337661 w 746541"/>
              <a:gd name="connsiteY44" fmla="*/ 716469 h 1074454"/>
              <a:gd name="connsiteX45" fmla="*/ 308896 w 746541"/>
              <a:gd name="connsiteY45" fmla="*/ 555211 h 1074454"/>
              <a:gd name="connsiteX46" fmla="*/ 383381 w 746541"/>
              <a:gd name="connsiteY46" fmla="*/ 442531 h 1074454"/>
              <a:gd name="connsiteX47" fmla="*/ 399669 w 746541"/>
              <a:gd name="connsiteY47" fmla="*/ 424052 h 1074454"/>
              <a:gd name="connsiteX48" fmla="*/ 421195 w 746541"/>
              <a:gd name="connsiteY48" fmla="*/ 252983 h 1074454"/>
              <a:gd name="connsiteX49" fmla="*/ 442531 w 746541"/>
              <a:gd name="connsiteY49" fmla="*/ 267271 h 1074454"/>
              <a:gd name="connsiteX50" fmla="*/ 461581 w 746541"/>
              <a:gd name="connsiteY50" fmla="*/ 303466 h 1074454"/>
              <a:gd name="connsiteX51" fmla="*/ 462248 w 746541"/>
              <a:gd name="connsiteY51" fmla="*/ 308418 h 1074454"/>
              <a:gd name="connsiteX52" fmla="*/ 450342 w 746541"/>
              <a:gd name="connsiteY52" fmla="*/ 309943 h 1074454"/>
              <a:gd name="connsiteX53" fmla="*/ 449675 w 746541"/>
              <a:gd name="connsiteY53" fmla="*/ 305656 h 1074454"/>
              <a:gd name="connsiteX54" fmla="*/ 433768 w 746541"/>
              <a:gd name="connsiteY54" fmla="*/ 275367 h 1074454"/>
              <a:gd name="connsiteX55" fmla="*/ 416147 w 746541"/>
              <a:gd name="connsiteY55" fmla="*/ 263556 h 1074454"/>
              <a:gd name="connsiteX56" fmla="*/ 718566 w 746541"/>
              <a:gd name="connsiteY56" fmla="*/ 156400 h 1074454"/>
              <a:gd name="connsiteX57" fmla="*/ 741712 w 746541"/>
              <a:gd name="connsiteY57" fmla="*/ 223075 h 1074454"/>
              <a:gd name="connsiteX58" fmla="*/ 732949 w 746541"/>
              <a:gd name="connsiteY58" fmla="*/ 361950 h 1074454"/>
              <a:gd name="connsiteX59" fmla="*/ 721328 w 746541"/>
              <a:gd name="connsiteY59" fmla="*/ 358902 h 1074454"/>
              <a:gd name="connsiteX60" fmla="*/ 729901 w 746541"/>
              <a:gd name="connsiteY60" fmla="*/ 225361 h 1074454"/>
              <a:gd name="connsiteX61" fmla="*/ 707803 w 746541"/>
              <a:gd name="connsiteY61" fmla="*/ 161639 h 1074454"/>
              <a:gd name="connsiteX62" fmla="*/ 460057 w 746541"/>
              <a:gd name="connsiteY62" fmla="*/ 30098 h 1074454"/>
              <a:gd name="connsiteX63" fmla="*/ 694563 w 746541"/>
              <a:gd name="connsiteY63" fmla="*/ 186880 h 1074454"/>
              <a:gd name="connsiteX64" fmla="*/ 603790 w 746541"/>
              <a:gd name="connsiteY64" fmla="*/ 520731 h 1074454"/>
              <a:gd name="connsiteX65" fmla="*/ 561213 w 746541"/>
              <a:gd name="connsiteY65" fmla="*/ 662749 h 1074454"/>
              <a:gd name="connsiteX66" fmla="*/ 563213 w 746541"/>
              <a:gd name="connsiteY66" fmla="*/ 697229 h 1074454"/>
              <a:gd name="connsiteX67" fmla="*/ 399288 w 746541"/>
              <a:gd name="connsiteY67" fmla="*/ 759237 h 1074454"/>
              <a:gd name="connsiteX68" fmla="*/ 393954 w 746541"/>
              <a:gd name="connsiteY68" fmla="*/ 760380 h 1074454"/>
              <a:gd name="connsiteX69" fmla="*/ 392049 w 746541"/>
              <a:gd name="connsiteY69" fmla="*/ 755713 h 1074454"/>
              <a:gd name="connsiteX70" fmla="*/ 369951 w 746541"/>
              <a:gd name="connsiteY70" fmla="*/ 703420 h 1074454"/>
              <a:gd name="connsiteX71" fmla="*/ 341948 w 746541"/>
              <a:gd name="connsiteY71" fmla="*/ 565594 h 1074454"/>
              <a:gd name="connsiteX72" fmla="*/ 409861 w 746541"/>
              <a:gd name="connsiteY72" fmla="*/ 464152 h 1074454"/>
              <a:gd name="connsiteX73" fmla="*/ 480441 w 746541"/>
              <a:gd name="connsiteY73" fmla="*/ 354234 h 1074454"/>
              <a:gd name="connsiteX74" fmla="*/ 448628 w 746541"/>
              <a:gd name="connsiteY74" fmla="*/ 243268 h 1074454"/>
              <a:gd name="connsiteX75" fmla="*/ 291465 w 746541"/>
              <a:gd name="connsiteY75" fmla="*/ 252983 h 1074454"/>
              <a:gd name="connsiteX76" fmla="*/ 219075 w 746541"/>
              <a:gd name="connsiteY76" fmla="*/ 304894 h 1074454"/>
              <a:gd name="connsiteX77" fmla="*/ 80867 w 746541"/>
              <a:gd name="connsiteY77" fmla="*/ 259174 h 1074454"/>
              <a:gd name="connsiteX78" fmla="*/ 50387 w 746541"/>
              <a:gd name="connsiteY78" fmla="*/ 231838 h 1074454"/>
              <a:gd name="connsiteX79" fmla="*/ 46482 w 746541"/>
              <a:gd name="connsiteY79" fmla="*/ 228409 h 1074454"/>
              <a:gd name="connsiteX80" fmla="*/ 49625 w 746541"/>
              <a:gd name="connsiteY80" fmla="*/ 224218 h 1074454"/>
              <a:gd name="connsiteX81" fmla="*/ 460057 w 746541"/>
              <a:gd name="connsiteY81" fmla="*/ 30098 h 1074454"/>
              <a:gd name="connsiteX82" fmla="*/ 345186 w 746541"/>
              <a:gd name="connsiteY82" fmla="*/ 0 h 1074454"/>
              <a:gd name="connsiteX83" fmla="*/ 347091 w 746541"/>
              <a:gd name="connsiteY83" fmla="*/ 11430 h 1074454"/>
              <a:gd name="connsiteX84" fmla="*/ 313563 w 746541"/>
              <a:gd name="connsiteY84" fmla="*/ 18383 h 1074454"/>
              <a:gd name="connsiteX85" fmla="*/ 31147 w 746541"/>
              <a:gd name="connsiteY85" fmla="*/ 211265 h 1074454"/>
              <a:gd name="connsiteX86" fmla="*/ 16002 w 746541"/>
              <a:gd name="connsiteY86" fmla="*/ 231172 h 1074454"/>
              <a:gd name="connsiteX87" fmla="*/ 34671 w 746541"/>
              <a:gd name="connsiteY87" fmla="*/ 247745 h 1074454"/>
              <a:gd name="connsiteX88" fmla="*/ 65151 w 746541"/>
              <a:gd name="connsiteY88" fmla="*/ 275082 h 1074454"/>
              <a:gd name="connsiteX89" fmla="*/ 190214 w 746541"/>
              <a:gd name="connsiteY89" fmla="*/ 348329 h 1074454"/>
              <a:gd name="connsiteX90" fmla="*/ 233934 w 746541"/>
              <a:gd name="connsiteY90" fmla="*/ 321183 h 1074454"/>
              <a:gd name="connsiteX91" fmla="*/ 303181 w 746541"/>
              <a:gd name="connsiteY91" fmla="*/ 271463 h 1074454"/>
              <a:gd name="connsiteX92" fmla="*/ 349948 w 746541"/>
              <a:gd name="connsiteY92" fmla="*/ 250984 h 1074454"/>
              <a:gd name="connsiteX93" fmla="*/ 353187 w 746541"/>
              <a:gd name="connsiteY93" fmla="*/ 262128 h 1074454"/>
              <a:gd name="connsiteX94" fmla="*/ 309372 w 746541"/>
              <a:gd name="connsiteY94" fmla="*/ 281369 h 1074454"/>
              <a:gd name="connsiteX95" fmla="*/ 241744 w 746541"/>
              <a:gd name="connsiteY95" fmla="*/ 329851 h 1074454"/>
              <a:gd name="connsiteX96" fmla="*/ 193072 w 746541"/>
              <a:gd name="connsiteY96" fmla="*/ 359569 h 1074454"/>
              <a:gd name="connsiteX97" fmla="*/ 188309 w 746541"/>
              <a:gd name="connsiteY97" fmla="*/ 360617 h 1074454"/>
              <a:gd name="connsiteX98" fmla="*/ 56864 w 746541"/>
              <a:gd name="connsiteY98" fmla="*/ 283559 h 1074454"/>
              <a:gd name="connsiteX99" fmla="*/ 26384 w 746541"/>
              <a:gd name="connsiteY99" fmla="*/ 256318 h 1074454"/>
              <a:gd name="connsiteX100" fmla="*/ 0 w 746541"/>
              <a:gd name="connsiteY100" fmla="*/ 232791 h 1074454"/>
              <a:gd name="connsiteX101" fmla="*/ 21431 w 746541"/>
              <a:gd name="connsiteY101" fmla="*/ 204502 h 1074454"/>
              <a:gd name="connsiteX102" fmla="*/ 310706 w 746541"/>
              <a:gd name="connsiteY102" fmla="*/ 7144 h 1074454"/>
              <a:gd name="connsiteX103" fmla="*/ 345186 w 746541"/>
              <a:gd name="connsiteY103" fmla="*/ 0 h 107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746541" h="1074454">
                <a:moveTo>
                  <a:pt x="488799" y="814387"/>
                </a:moveTo>
                <a:cubicBezTo>
                  <a:pt x="511636" y="808791"/>
                  <a:pt x="535877" y="808577"/>
                  <a:pt x="558165" y="814577"/>
                </a:cubicBezTo>
                <a:cubicBezTo>
                  <a:pt x="598455" y="825435"/>
                  <a:pt x="626554" y="854392"/>
                  <a:pt x="637222" y="895921"/>
                </a:cubicBezTo>
                <a:cubicBezTo>
                  <a:pt x="647890" y="937735"/>
                  <a:pt x="637032" y="976311"/>
                  <a:pt x="606647" y="1004601"/>
                </a:cubicBezTo>
                <a:cubicBezTo>
                  <a:pt x="588073" y="1022031"/>
                  <a:pt x="563499" y="1033747"/>
                  <a:pt x="537781" y="1038605"/>
                </a:cubicBezTo>
                <a:cubicBezTo>
                  <a:pt x="517398" y="1042415"/>
                  <a:pt x="496252" y="1042034"/>
                  <a:pt x="476726" y="1036795"/>
                </a:cubicBezTo>
                <a:cubicBezTo>
                  <a:pt x="436530" y="1025937"/>
                  <a:pt x="408432" y="996885"/>
                  <a:pt x="397668" y="954880"/>
                </a:cubicBezTo>
                <a:cubicBezTo>
                  <a:pt x="387000" y="913065"/>
                  <a:pt x="397668" y="874585"/>
                  <a:pt x="427863" y="846486"/>
                </a:cubicBezTo>
                <a:cubicBezTo>
                  <a:pt x="444532" y="830960"/>
                  <a:pt x="465963" y="819983"/>
                  <a:pt x="488799" y="814387"/>
                </a:cubicBezTo>
                <a:close/>
                <a:moveTo>
                  <a:pt x="537267" y="777170"/>
                </a:moveTo>
                <a:cubicBezTo>
                  <a:pt x="595283" y="781550"/>
                  <a:pt x="652415" y="814554"/>
                  <a:pt x="671131" y="887635"/>
                </a:cubicBezTo>
                <a:cubicBezTo>
                  <a:pt x="671988" y="890968"/>
                  <a:pt x="672750" y="894207"/>
                  <a:pt x="673322" y="897445"/>
                </a:cubicBezTo>
                <a:cubicBezTo>
                  <a:pt x="681513" y="939546"/>
                  <a:pt x="672370" y="978884"/>
                  <a:pt x="646842" y="1011269"/>
                </a:cubicBezTo>
                <a:lnTo>
                  <a:pt x="637222" y="1004316"/>
                </a:lnTo>
                <a:cubicBezTo>
                  <a:pt x="660559" y="974598"/>
                  <a:pt x="668941" y="938498"/>
                  <a:pt x="661416" y="899636"/>
                </a:cubicBezTo>
                <a:cubicBezTo>
                  <a:pt x="660844" y="896588"/>
                  <a:pt x="660178" y="893540"/>
                  <a:pt x="659320" y="890492"/>
                </a:cubicBezTo>
                <a:cubicBezTo>
                  <a:pt x="636365" y="800671"/>
                  <a:pt x="550259" y="776573"/>
                  <a:pt x="483108" y="793147"/>
                </a:cubicBezTo>
                <a:cubicBezTo>
                  <a:pt x="418528" y="809053"/>
                  <a:pt x="356616" y="865251"/>
                  <a:pt x="373284" y="951071"/>
                </a:cubicBezTo>
                <a:cubicBezTo>
                  <a:pt x="373856" y="954119"/>
                  <a:pt x="374523" y="957167"/>
                  <a:pt x="375380" y="960215"/>
                </a:cubicBezTo>
                <a:cubicBezTo>
                  <a:pt x="397383" y="1046226"/>
                  <a:pt x="477202" y="1072229"/>
                  <a:pt x="542067" y="1060037"/>
                </a:cubicBezTo>
                <a:cubicBezTo>
                  <a:pt x="545020" y="1059466"/>
                  <a:pt x="548068" y="1058799"/>
                  <a:pt x="551021" y="1058132"/>
                </a:cubicBezTo>
                <a:lnTo>
                  <a:pt x="553879" y="1069372"/>
                </a:lnTo>
                <a:cubicBezTo>
                  <a:pt x="550735" y="1070134"/>
                  <a:pt x="547592" y="1070800"/>
                  <a:pt x="544354" y="1071372"/>
                </a:cubicBezTo>
                <a:cubicBezTo>
                  <a:pt x="474154" y="1084612"/>
                  <a:pt x="387667" y="1056418"/>
                  <a:pt x="363759" y="963073"/>
                </a:cubicBezTo>
                <a:cubicBezTo>
                  <a:pt x="362902" y="959739"/>
                  <a:pt x="362140" y="956500"/>
                  <a:pt x="361569" y="953262"/>
                </a:cubicBezTo>
                <a:cubicBezTo>
                  <a:pt x="344233" y="864203"/>
                  <a:pt x="408146" y="799624"/>
                  <a:pt x="480346" y="781907"/>
                </a:cubicBezTo>
                <a:cubicBezTo>
                  <a:pt x="498491" y="777430"/>
                  <a:pt x="517928" y="775710"/>
                  <a:pt x="537267" y="777170"/>
                </a:cubicBezTo>
                <a:close/>
                <a:moveTo>
                  <a:pt x="399669" y="424052"/>
                </a:moveTo>
                <a:lnTo>
                  <a:pt x="408908" y="431386"/>
                </a:lnTo>
                <a:cubicBezTo>
                  <a:pt x="403574" y="437577"/>
                  <a:pt x="398050" y="443769"/>
                  <a:pt x="392525" y="450055"/>
                </a:cubicBezTo>
                <a:cubicBezTo>
                  <a:pt x="364903" y="481202"/>
                  <a:pt x="336233" y="513397"/>
                  <a:pt x="320326" y="558831"/>
                </a:cubicBezTo>
                <a:cubicBezTo>
                  <a:pt x="303562" y="606551"/>
                  <a:pt x="318707" y="641794"/>
                  <a:pt x="348901" y="711993"/>
                </a:cubicBezTo>
                <a:cubicBezTo>
                  <a:pt x="355378" y="727138"/>
                  <a:pt x="362712" y="744282"/>
                  <a:pt x="370904" y="763999"/>
                </a:cubicBezTo>
                <a:lnTo>
                  <a:pt x="380143" y="786383"/>
                </a:lnTo>
                <a:lnTo>
                  <a:pt x="404527" y="780382"/>
                </a:lnTo>
                <a:cubicBezTo>
                  <a:pt x="529590" y="749617"/>
                  <a:pt x="567976" y="733996"/>
                  <a:pt x="583025" y="707516"/>
                </a:cubicBezTo>
                <a:cubicBezTo>
                  <a:pt x="594170" y="687990"/>
                  <a:pt x="587788" y="669892"/>
                  <a:pt x="582645" y="655414"/>
                </a:cubicBezTo>
                <a:cubicBezTo>
                  <a:pt x="574453" y="632269"/>
                  <a:pt x="564356" y="603408"/>
                  <a:pt x="618649" y="537590"/>
                </a:cubicBezTo>
                <a:lnTo>
                  <a:pt x="628079" y="544734"/>
                </a:lnTo>
                <a:cubicBezTo>
                  <a:pt x="577882" y="605598"/>
                  <a:pt x="586835" y="631126"/>
                  <a:pt x="594074" y="651604"/>
                </a:cubicBezTo>
                <a:cubicBezTo>
                  <a:pt x="599313" y="666463"/>
                  <a:pt x="607219" y="688942"/>
                  <a:pt x="593598" y="712945"/>
                </a:cubicBezTo>
                <a:cubicBezTo>
                  <a:pt x="576548" y="742949"/>
                  <a:pt x="536543" y="759903"/>
                  <a:pt x="407480" y="791527"/>
                </a:cubicBezTo>
                <a:lnTo>
                  <a:pt x="372713" y="800004"/>
                </a:lnTo>
                <a:lnTo>
                  <a:pt x="359569" y="768286"/>
                </a:lnTo>
                <a:cubicBezTo>
                  <a:pt x="351473" y="748569"/>
                  <a:pt x="344138" y="731519"/>
                  <a:pt x="337661" y="716469"/>
                </a:cubicBezTo>
                <a:cubicBezTo>
                  <a:pt x="306419" y="643603"/>
                  <a:pt x="290703" y="607027"/>
                  <a:pt x="308896" y="555211"/>
                </a:cubicBezTo>
                <a:cubicBezTo>
                  <a:pt x="325565" y="507586"/>
                  <a:pt x="354997" y="474535"/>
                  <a:pt x="383381" y="442531"/>
                </a:cubicBezTo>
                <a:cubicBezTo>
                  <a:pt x="388906" y="436339"/>
                  <a:pt x="394335" y="430148"/>
                  <a:pt x="399669" y="424052"/>
                </a:cubicBezTo>
                <a:close/>
                <a:moveTo>
                  <a:pt x="421195" y="252983"/>
                </a:moveTo>
                <a:cubicBezTo>
                  <a:pt x="429292" y="256507"/>
                  <a:pt x="436435" y="261365"/>
                  <a:pt x="442531" y="267271"/>
                </a:cubicBezTo>
                <a:cubicBezTo>
                  <a:pt x="452247" y="276986"/>
                  <a:pt x="458914" y="289464"/>
                  <a:pt x="461581" y="303466"/>
                </a:cubicBezTo>
                <a:cubicBezTo>
                  <a:pt x="461772" y="305085"/>
                  <a:pt x="462058" y="306704"/>
                  <a:pt x="462248" y="308418"/>
                </a:cubicBezTo>
                <a:lnTo>
                  <a:pt x="450342" y="309943"/>
                </a:lnTo>
                <a:cubicBezTo>
                  <a:pt x="450151" y="308514"/>
                  <a:pt x="449961" y="307085"/>
                  <a:pt x="449675" y="305656"/>
                </a:cubicBezTo>
                <a:cubicBezTo>
                  <a:pt x="447389" y="293750"/>
                  <a:pt x="441960" y="283463"/>
                  <a:pt x="433768" y="275367"/>
                </a:cubicBezTo>
                <a:cubicBezTo>
                  <a:pt x="428815" y="270414"/>
                  <a:pt x="422814" y="266413"/>
                  <a:pt x="416147" y="263556"/>
                </a:cubicBezTo>
                <a:close/>
                <a:moveTo>
                  <a:pt x="718566" y="156400"/>
                </a:moveTo>
                <a:cubicBezTo>
                  <a:pt x="729425" y="177450"/>
                  <a:pt x="737235" y="199929"/>
                  <a:pt x="741712" y="223075"/>
                </a:cubicBezTo>
                <a:cubicBezTo>
                  <a:pt x="750380" y="266890"/>
                  <a:pt x="747332" y="313658"/>
                  <a:pt x="732949" y="361950"/>
                </a:cubicBezTo>
                <a:lnTo>
                  <a:pt x="721328" y="358902"/>
                </a:lnTo>
                <a:cubicBezTo>
                  <a:pt x="735235" y="312324"/>
                  <a:pt x="738092" y="267461"/>
                  <a:pt x="729901" y="225361"/>
                </a:cubicBezTo>
                <a:cubicBezTo>
                  <a:pt x="725615" y="203263"/>
                  <a:pt x="718185" y="181832"/>
                  <a:pt x="707803" y="161639"/>
                </a:cubicBezTo>
                <a:close/>
                <a:moveTo>
                  <a:pt x="460057" y="30098"/>
                </a:moveTo>
                <a:cubicBezTo>
                  <a:pt x="571119" y="42576"/>
                  <a:pt x="658749" y="101155"/>
                  <a:pt x="694563" y="186880"/>
                </a:cubicBezTo>
                <a:cubicBezTo>
                  <a:pt x="735235" y="284320"/>
                  <a:pt x="703040" y="402907"/>
                  <a:pt x="603790" y="520731"/>
                </a:cubicBezTo>
                <a:cubicBezTo>
                  <a:pt x="538448" y="598360"/>
                  <a:pt x="552164" y="637126"/>
                  <a:pt x="561213" y="662749"/>
                </a:cubicBezTo>
                <a:cubicBezTo>
                  <a:pt x="565690" y="675322"/>
                  <a:pt x="569500" y="686180"/>
                  <a:pt x="563213" y="697229"/>
                </a:cubicBezTo>
                <a:cubicBezTo>
                  <a:pt x="552355" y="716374"/>
                  <a:pt x="512540" y="731424"/>
                  <a:pt x="399288" y="759237"/>
                </a:cubicBezTo>
                <a:lnTo>
                  <a:pt x="393954" y="760380"/>
                </a:lnTo>
                <a:lnTo>
                  <a:pt x="392049" y="755713"/>
                </a:lnTo>
                <a:cubicBezTo>
                  <a:pt x="383857" y="735901"/>
                  <a:pt x="376428" y="718661"/>
                  <a:pt x="369951" y="703420"/>
                </a:cubicBezTo>
                <a:cubicBezTo>
                  <a:pt x="340233" y="634174"/>
                  <a:pt x="327946" y="605503"/>
                  <a:pt x="341948" y="565594"/>
                </a:cubicBezTo>
                <a:cubicBezTo>
                  <a:pt x="356426" y="524160"/>
                  <a:pt x="383572" y="493680"/>
                  <a:pt x="409861" y="464152"/>
                </a:cubicBezTo>
                <a:cubicBezTo>
                  <a:pt x="437769" y="432720"/>
                  <a:pt x="466725" y="400144"/>
                  <a:pt x="480441" y="354234"/>
                </a:cubicBezTo>
                <a:cubicBezTo>
                  <a:pt x="493776" y="309752"/>
                  <a:pt x="481584" y="267271"/>
                  <a:pt x="448628" y="243268"/>
                </a:cubicBezTo>
                <a:cubicBezTo>
                  <a:pt x="409385" y="214597"/>
                  <a:pt x="350615" y="218217"/>
                  <a:pt x="291465" y="252983"/>
                </a:cubicBezTo>
                <a:cubicBezTo>
                  <a:pt x="256413" y="273557"/>
                  <a:pt x="234791" y="291655"/>
                  <a:pt x="219075" y="304894"/>
                </a:cubicBezTo>
                <a:cubicBezTo>
                  <a:pt x="173927" y="342709"/>
                  <a:pt x="170402" y="339565"/>
                  <a:pt x="80867" y="259174"/>
                </a:cubicBezTo>
                <a:cubicBezTo>
                  <a:pt x="71723" y="250888"/>
                  <a:pt x="61532" y="241839"/>
                  <a:pt x="50387" y="231838"/>
                </a:cubicBezTo>
                <a:lnTo>
                  <a:pt x="46482" y="228409"/>
                </a:lnTo>
                <a:lnTo>
                  <a:pt x="49625" y="224218"/>
                </a:lnTo>
                <a:cubicBezTo>
                  <a:pt x="154591" y="85629"/>
                  <a:pt x="308039" y="13048"/>
                  <a:pt x="460057" y="30098"/>
                </a:cubicBezTo>
                <a:close/>
                <a:moveTo>
                  <a:pt x="345186" y="0"/>
                </a:moveTo>
                <a:lnTo>
                  <a:pt x="347091" y="11430"/>
                </a:lnTo>
                <a:cubicBezTo>
                  <a:pt x="335947" y="13240"/>
                  <a:pt x="324707" y="15621"/>
                  <a:pt x="313563" y="18383"/>
                </a:cubicBezTo>
                <a:cubicBezTo>
                  <a:pt x="203930" y="45339"/>
                  <a:pt x="106299" y="112014"/>
                  <a:pt x="31147" y="211265"/>
                </a:cubicBezTo>
                <a:lnTo>
                  <a:pt x="16002" y="231172"/>
                </a:lnTo>
                <a:lnTo>
                  <a:pt x="34671" y="247745"/>
                </a:lnTo>
                <a:cubicBezTo>
                  <a:pt x="45910" y="257746"/>
                  <a:pt x="56007" y="266795"/>
                  <a:pt x="65151" y="275082"/>
                </a:cubicBezTo>
                <a:cubicBezTo>
                  <a:pt x="133159" y="336137"/>
                  <a:pt x="156305" y="356807"/>
                  <a:pt x="190214" y="348329"/>
                </a:cubicBezTo>
                <a:cubicBezTo>
                  <a:pt x="206121" y="344424"/>
                  <a:pt x="218408" y="334137"/>
                  <a:pt x="233934" y="321183"/>
                </a:cubicBezTo>
                <a:cubicBezTo>
                  <a:pt x="249079" y="308515"/>
                  <a:pt x="269843" y="291084"/>
                  <a:pt x="303181" y="271463"/>
                </a:cubicBezTo>
                <a:cubicBezTo>
                  <a:pt x="318992" y="262128"/>
                  <a:pt x="334804" y="255270"/>
                  <a:pt x="349948" y="250984"/>
                </a:cubicBezTo>
                <a:lnTo>
                  <a:pt x="353187" y="262128"/>
                </a:lnTo>
                <a:cubicBezTo>
                  <a:pt x="338995" y="266128"/>
                  <a:pt x="324231" y="272605"/>
                  <a:pt x="309372" y="281369"/>
                </a:cubicBezTo>
                <a:cubicBezTo>
                  <a:pt x="276797" y="300514"/>
                  <a:pt x="256603" y="317468"/>
                  <a:pt x="241744" y="329851"/>
                </a:cubicBezTo>
                <a:cubicBezTo>
                  <a:pt x="224980" y="343853"/>
                  <a:pt x="211836" y="354901"/>
                  <a:pt x="193072" y="359569"/>
                </a:cubicBezTo>
                <a:cubicBezTo>
                  <a:pt x="191452" y="359950"/>
                  <a:pt x="189833" y="360331"/>
                  <a:pt x="188309" y="360617"/>
                </a:cubicBezTo>
                <a:cubicBezTo>
                  <a:pt x="150590" y="367760"/>
                  <a:pt x="125635" y="345376"/>
                  <a:pt x="56864" y="283559"/>
                </a:cubicBezTo>
                <a:cubicBezTo>
                  <a:pt x="47720" y="275368"/>
                  <a:pt x="37624" y="266224"/>
                  <a:pt x="26384" y="256318"/>
                </a:cubicBezTo>
                <a:lnTo>
                  <a:pt x="0" y="232791"/>
                </a:lnTo>
                <a:lnTo>
                  <a:pt x="21431" y="204502"/>
                </a:lnTo>
                <a:cubicBezTo>
                  <a:pt x="98298" y="102965"/>
                  <a:pt x="198311" y="34766"/>
                  <a:pt x="310706" y="7144"/>
                </a:cubicBezTo>
                <a:cubicBezTo>
                  <a:pt x="322136" y="4381"/>
                  <a:pt x="333661" y="1905"/>
                  <a:pt x="345186" y="0"/>
                </a:cubicBezTo>
                <a:close/>
              </a:path>
            </a:pathLst>
          </a:custGeom>
          <a:solidFill>
            <a:srgbClr val="404040">
              <a:alpha val="37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909F45E-7977-4FC8-B025-1C3F156D1AEE}"/>
              </a:ext>
            </a:extLst>
          </p:cNvPr>
          <p:cNvSpPr/>
          <p:nvPr/>
        </p:nvSpPr>
        <p:spPr>
          <a:xfrm rot="19157489" flipH="1">
            <a:off x="7495266" y="4705489"/>
            <a:ext cx="1189066" cy="1804190"/>
          </a:xfrm>
          <a:custGeom>
            <a:avLst/>
            <a:gdLst>
              <a:gd name="connsiteX0" fmla="*/ 488799 w 746541"/>
              <a:gd name="connsiteY0" fmla="*/ 814387 h 1074454"/>
              <a:gd name="connsiteX1" fmla="*/ 558165 w 746541"/>
              <a:gd name="connsiteY1" fmla="*/ 814577 h 1074454"/>
              <a:gd name="connsiteX2" fmla="*/ 637222 w 746541"/>
              <a:gd name="connsiteY2" fmla="*/ 895921 h 1074454"/>
              <a:gd name="connsiteX3" fmla="*/ 606647 w 746541"/>
              <a:gd name="connsiteY3" fmla="*/ 1004601 h 1074454"/>
              <a:gd name="connsiteX4" fmla="*/ 537781 w 746541"/>
              <a:gd name="connsiteY4" fmla="*/ 1038605 h 1074454"/>
              <a:gd name="connsiteX5" fmla="*/ 476726 w 746541"/>
              <a:gd name="connsiteY5" fmla="*/ 1036795 h 1074454"/>
              <a:gd name="connsiteX6" fmla="*/ 397668 w 746541"/>
              <a:gd name="connsiteY6" fmla="*/ 954880 h 1074454"/>
              <a:gd name="connsiteX7" fmla="*/ 427863 w 746541"/>
              <a:gd name="connsiteY7" fmla="*/ 846486 h 1074454"/>
              <a:gd name="connsiteX8" fmla="*/ 488799 w 746541"/>
              <a:gd name="connsiteY8" fmla="*/ 814387 h 1074454"/>
              <a:gd name="connsiteX9" fmla="*/ 537267 w 746541"/>
              <a:gd name="connsiteY9" fmla="*/ 777170 h 1074454"/>
              <a:gd name="connsiteX10" fmla="*/ 671131 w 746541"/>
              <a:gd name="connsiteY10" fmla="*/ 887635 h 1074454"/>
              <a:gd name="connsiteX11" fmla="*/ 673322 w 746541"/>
              <a:gd name="connsiteY11" fmla="*/ 897445 h 1074454"/>
              <a:gd name="connsiteX12" fmla="*/ 646842 w 746541"/>
              <a:gd name="connsiteY12" fmla="*/ 1011269 h 1074454"/>
              <a:gd name="connsiteX13" fmla="*/ 637222 w 746541"/>
              <a:gd name="connsiteY13" fmla="*/ 1004316 h 1074454"/>
              <a:gd name="connsiteX14" fmla="*/ 661416 w 746541"/>
              <a:gd name="connsiteY14" fmla="*/ 899636 h 1074454"/>
              <a:gd name="connsiteX15" fmla="*/ 659320 w 746541"/>
              <a:gd name="connsiteY15" fmla="*/ 890492 h 1074454"/>
              <a:gd name="connsiteX16" fmla="*/ 483108 w 746541"/>
              <a:gd name="connsiteY16" fmla="*/ 793147 h 1074454"/>
              <a:gd name="connsiteX17" fmla="*/ 373284 w 746541"/>
              <a:gd name="connsiteY17" fmla="*/ 951071 h 1074454"/>
              <a:gd name="connsiteX18" fmla="*/ 375380 w 746541"/>
              <a:gd name="connsiteY18" fmla="*/ 960215 h 1074454"/>
              <a:gd name="connsiteX19" fmla="*/ 542067 w 746541"/>
              <a:gd name="connsiteY19" fmla="*/ 1060037 h 1074454"/>
              <a:gd name="connsiteX20" fmla="*/ 551021 w 746541"/>
              <a:gd name="connsiteY20" fmla="*/ 1058132 h 1074454"/>
              <a:gd name="connsiteX21" fmla="*/ 553879 w 746541"/>
              <a:gd name="connsiteY21" fmla="*/ 1069372 h 1074454"/>
              <a:gd name="connsiteX22" fmla="*/ 544354 w 746541"/>
              <a:gd name="connsiteY22" fmla="*/ 1071372 h 1074454"/>
              <a:gd name="connsiteX23" fmla="*/ 363759 w 746541"/>
              <a:gd name="connsiteY23" fmla="*/ 963073 h 1074454"/>
              <a:gd name="connsiteX24" fmla="*/ 361569 w 746541"/>
              <a:gd name="connsiteY24" fmla="*/ 953262 h 1074454"/>
              <a:gd name="connsiteX25" fmla="*/ 480346 w 746541"/>
              <a:gd name="connsiteY25" fmla="*/ 781907 h 1074454"/>
              <a:gd name="connsiteX26" fmla="*/ 537267 w 746541"/>
              <a:gd name="connsiteY26" fmla="*/ 777170 h 1074454"/>
              <a:gd name="connsiteX27" fmla="*/ 399669 w 746541"/>
              <a:gd name="connsiteY27" fmla="*/ 424052 h 1074454"/>
              <a:gd name="connsiteX28" fmla="*/ 408908 w 746541"/>
              <a:gd name="connsiteY28" fmla="*/ 431386 h 1074454"/>
              <a:gd name="connsiteX29" fmla="*/ 392525 w 746541"/>
              <a:gd name="connsiteY29" fmla="*/ 450055 h 1074454"/>
              <a:gd name="connsiteX30" fmla="*/ 320326 w 746541"/>
              <a:gd name="connsiteY30" fmla="*/ 558831 h 1074454"/>
              <a:gd name="connsiteX31" fmla="*/ 348901 w 746541"/>
              <a:gd name="connsiteY31" fmla="*/ 711993 h 1074454"/>
              <a:gd name="connsiteX32" fmla="*/ 370904 w 746541"/>
              <a:gd name="connsiteY32" fmla="*/ 763999 h 1074454"/>
              <a:gd name="connsiteX33" fmla="*/ 380143 w 746541"/>
              <a:gd name="connsiteY33" fmla="*/ 786383 h 1074454"/>
              <a:gd name="connsiteX34" fmla="*/ 404527 w 746541"/>
              <a:gd name="connsiteY34" fmla="*/ 780382 h 1074454"/>
              <a:gd name="connsiteX35" fmla="*/ 583025 w 746541"/>
              <a:gd name="connsiteY35" fmla="*/ 707516 h 1074454"/>
              <a:gd name="connsiteX36" fmla="*/ 582645 w 746541"/>
              <a:gd name="connsiteY36" fmla="*/ 655414 h 1074454"/>
              <a:gd name="connsiteX37" fmla="*/ 618649 w 746541"/>
              <a:gd name="connsiteY37" fmla="*/ 537590 h 1074454"/>
              <a:gd name="connsiteX38" fmla="*/ 628079 w 746541"/>
              <a:gd name="connsiteY38" fmla="*/ 544734 h 1074454"/>
              <a:gd name="connsiteX39" fmla="*/ 594074 w 746541"/>
              <a:gd name="connsiteY39" fmla="*/ 651604 h 1074454"/>
              <a:gd name="connsiteX40" fmla="*/ 593598 w 746541"/>
              <a:gd name="connsiteY40" fmla="*/ 712945 h 1074454"/>
              <a:gd name="connsiteX41" fmla="*/ 407480 w 746541"/>
              <a:gd name="connsiteY41" fmla="*/ 791527 h 1074454"/>
              <a:gd name="connsiteX42" fmla="*/ 372713 w 746541"/>
              <a:gd name="connsiteY42" fmla="*/ 800004 h 1074454"/>
              <a:gd name="connsiteX43" fmla="*/ 359569 w 746541"/>
              <a:gd name="connsiteY43" fmla="*/ 768286 h 1074454"/>
              <a:gd name="connsiteX44" fmla="*/ 337661 w 746541"/>
              <a:gd name="connsiteY44" fmla="*/ 716469 h 1074454"/>
              <a:gd name="connsiteX45" fmla="*/ 308896 w 746541"/>
              <a:gd name="connsiteY45" fmla="*/ 555211 h 1074454"/>
              <a:gd name="connsiteX46" fmla="*/ 383381 w 746541"/>
              <a:gd name="connsiteY46" fmla="*/ 442531 h 1074454"/>
              <a:gd name="connsiteX47" fmla="*/ 399669 w 746541"/>
              <a:gd name="connsiteY47" fmla="*/ 424052 h 1074454"/>
              <a:gd name="connsiteX48" fmla="*/ 421195 w 746541"/>
              <a:gd name="connsiteY48" fmla="*/ 252983 h 1074454"/>
              <a:gd name="connsiteX49" fmla="*/ 442531 w 746541"/>
              <a:gd name="connsiteY49" fmla="*/ 267271 h 1074454"/>
              <a:gd name="connsiteX50" fmla="*/ 461581 w 746541"/>
              <a:gd name="connsiteY50" fmla="*/ 303466 h 1074454"/>
              <a:gd name="connsiteX51" fmla="*/ 462248 w 746541"/>
              <a:gd name="connsiteY51" fmla="*/ 308418 h 1074454"/>
              <a:gd name="connsiteX52" fmla="*/ 450342 w 746541"/>
              <a:gd name="connsiteY52" fmla="*/ 309943 h 1074454"/>
              <a:gd name="connsiteX53" fmla="*/ 449675 w 746541"/>
              <a:gd name="connsiteY53" fmla="*/ 305656 h 1074454"/>
              <a:gd name="connsiteX54" fmla="*/ 433768 w 746541"/>
              <a:gd name="connsiteY54" fmla="*/ 275367 h 1074454"/>
              <a:gd name="connsiteX55" fmla="*/ 416147 w 746541"/>
              <a:gd name="connsiteY55" fmla="*/ 263556 h 1074454"/>
              <a:gd name="connsiteX56" fmla="*/ 718566 w 746541"/>
              <a:gd name="connsiteY56" fmla="*/ 156400 h 1074454"/>
              <a:gd name="connsiteX57" fmla="*/ 741712 w 746541"/>
              <a:gd name="connsiteY57" fmla="*/ 223075 h 1074454"/>
              <a:gd name="connsiteX58" fmla="*/ 732949 w 746541"/>
              <a:gd name="connsiteY58" fmla="*/ 361950 h 1074454"/>
              <a:gd name="connsiteX59" fmla="*/ 721328 w 746541"/>
              <a:gd name="connsiteY59" fmla="*/ 358902 h 1074454"/>
              <a:gd name="connsiteX60" fmla="*/ 729901 w 746541"/>
              <a:gd name="connsiteY60" fmla="*/ 225361 h 1074454"/>
              <a:gd name="connsiteX61" fmla="*/ 707803 w 746541"/>
              <a:gd name="connsiteY61" fmla="*/ 161639 h 1074454"/>
              <a:gd name="connsiteX62" fmla="*/ 460057 w 746541"/>
              <a:gd name="connsiteY62" fmla="*/ 30098 h 1074454"/>
              <a:gd name="connsiteX63" fmla="*/ 694563 w 746541"/>
              <a:gd name="connsiteY63" fmla="*/ 186880 h 1074454"/>
              <a:gd name="connsiteX64" fmla="*/ 603790 w 746541"/>
              <a:gd name="connsiteY64" fmla="*/ 520731 h 1074454"/>
              <a:gd name="connsiteX65" fmla="*/ 561213 w 746541"/>
              <a:gd name="connsiteY65" fmla="*/ 662749 h 1074454"/>
              <a:gd name="connsiteX66" fmla="*/ 563213 w 746541"/>
              <a:gd name="connsiteY66" fmla="*/ 697229 h 1074454"/>
              <a:gd name="connsiteX67" fmla="*/ 399288 w 746541"/>
              <a:gd name="connsiteY67" fmla="*/ 759237 h 1074454"/>
              <a:gd name="connsiteX68" fmla="*/ 393954 w 746541"/>
              <a:gd name="connsiteY68" fmla="*/ 760380 h 1074454"/>
              <a:gd name="connsiteX69" fmla="*/ 392049 w 746541"/>
              <a:gd name="connsiteY69" fmla="*/ 755713 h 1074454"/>
              <a:gd name="connsiteX70" fmla="*/ 369951 w 746541"/>
              <a:gd name="connsiteY70" fmla="*/ 703420 h 1074454"/>
              <a:gd name="connsiteX71" fmla="*/ 341948 w 746541"/>
              <a:gd name="connsiteY71" fmla="*/ 565594 h 1074454"/>
              <a:gd name="connsiteX72" fmla="*/ 409861 w 746541"/>
              <a:gd name="connsiteY72" fmla="*/ 464152 h 1074454"/>
              <a:gd name="connsiteX73" fmla="*/ 480441 w 746541"/>
              <a:gd name="connsiteY73" fmla="*/ 354234 h 1074454"/>
              <a:gd name="connsiteX74" fmla="*/ 448628 w 746541"/>
              <a:gd name="connsiteY74" fmla="*/ 243268 h 1074454"/>
              <a:gd name="connsiteX75" fmla="*/ 291465 w 746541"/>
              <a:gd name="connsiteY75" fmla="*/ 252983 h 1074454"/>
              <a:gd name="connsiteX76" fmla="*/ 219075 w 746541"/>
              <a:gd name="connsiteY76" fmla="*/ 304894 h 1074454"/>
              <a:gd name="connsiteX77" fmla="*/ 80867 w 746541"/>
              <a:gd name="connsiteY77" fmla="*/ 259174 h 1074454"/>
              <a:gd name="connsiteX78" fmla="*/ 50387 w 746541"/>
              <a:gd name="connsiteY78" fmla="*/ 231838 h 1074454"/>
              <a:gd name="connsiteX79" fmla="*/ 46482 w 746541"/>
              <a:gd name="connsiteY79" fmla="*/ 228409 h 1074454"/>
              <a:gd name="connsiteX80" fmla="*/ 49625 w 746541"/>
              <a:gd name="connsiteY80" fmla="*/ 224218 h 1074454"/>
              <a:gd name="connsiteX81" fmla="*/ 460057 w 746541"/>
              <a:gd name="connsiteY81" fmla="*/ 30098 h 1074454"/>
              <a:gd name="connsiteX82" fmla="*/ 345186 w 746541"/>
              <a:gd name="connsiteY82" fmla="*/ 0 h 1074454"/>
              <a:gd name="connsiteX83" fmla="*/ 347091 w 746541"/>
              <a:gd name="connsiteY83" fmla="*/ 11430 h 1074454"/>
              <a:gd name="connsiteX84" fmla="*/ 313563 w 746541"/>
              <a:gd name="connsiteY84" fmla="*/ 18383 h 1074454"/>
              <a:gd name="connsiteX85" fmla="*/ 31147 w 746541"/>
              <a:gd name="connsiteY85" fmla="*/ 211265 h 1074454"/>
              <a:gd name="connsiteX86" fmla="*/ 16002 w 746541"/>
              <a:gd name="connsiteY86" fmla="*/ 231172 h 1074454"/>
              <a:gd name="connsiteX87" fmla="*/ 34671 w 746541"/>
              <a:gd name="connsiteY87" fmla="*/ 247745 h 1074454"/>
              <a:gd name="connsiteX88" fmla="*/ 65151 w 746541"/>
              <a:gd name="connsiteY88" fmla="*/ 275082 h 1074454"/>
              <a:gd name="connsiteX89" fmla="*/ 190214 w 746541"/>
              <a:gd name="connsiteY89" fmla="*/ 348329 h 1074454"/>
              <a:gd name="connsiteX90" fmla="*/ 233934 w 746541"/>
              <a:gd name="connsiteY90" fmla="*/ 321183 h 1074454"/>
              <a:gd name="connsiteX91" fmla="*/ 303181 w 746541"/>
              <a:gd name="connsiteY91" fmla="*/ 271463 h 1074454"/>
              <a:gd name="connsiteX92" fmla="*/ 349948 w 746541"/>
              <a:gd name="connsiteY92" fmla="*/ 250984 h 1074454"/>
              <a:gd name="connsiteX93" fmla="*/ 353187 w 746541"/>
              <a:gd name="connsiteY93" fmla="*/ 262128 h 1074454"/>
              <a:gd name="connsiteX94" fmla="*/ 309372 w 746541"/>
              <a:gd name="connsiteY94" fmla="*/ 281369 h 1074454"/>
              <a:gd name="connsiteX95" fmla="*/ 241744 w 746541"/>
              <a:gd name="connsiteY95" fmla="*/ 329851 h 1074454"/>
              <a:gd name="connsiteX96" fmla="*/ 193072 w 746541"/>
              <a:gd name="connsiteY96" fmla="*/ 359569 h 1074454"/>
              <a:gd name="connsiteX97" fmla="*/ 188309 w 746541"/>
              <a:gd name="connsiteY97" fmla="*/ 360617 h 1074454"/>
              <a:gd name="connsiteX98" fmla="*/ 56864 w 746541"/>
              <a:gd name="connsiteY98" fmla="*/ 283559 h 1074454"/>
              <a:gd name="connsiteX99" fmla="*/ 26384 w 746541"/>
              <a:gd name="connsiteY99" fmla="*/ 256318 h 1074454"/>
              <a:gd name="connsiteX100" fmla="*/ 0 w 746541"/>
              <a:gd name="connsiteY100" fmla="*/ 232791 h 1074454"/>
              <a:gd name="connsiteX101" fmla="*/ 21431 w 746541"/>
              <a:gd name="connsiteY101" fmla="*/ 204502 h 1074454"/>
              <a:gd name="connsiteX102" fmla="*/ 310706 w 746541"/>
              <a:gd name="connsiteY102" fmla="*/ 7144 h 1074454"/>
              <a:gd name="connsiteX103" fmla="*/ 345186 w 746541"/>
              <a:gd name="connsiteY103" fmla="*/ 0 h 107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746541" h="1074454">
                <a:moveTo>
                  <a:pt x="488799" y="814387"/>
                </a:moveTo>
                <a:cubicBezTo>
                  <a:pt x="511636" y="808791"/>
                  <a:pt x="535877" y="808577"/>
                  <a:pt x="558165" y="814577"/>
                </a:cubicBezTo>
                <a:cubicBezTo>
                  <a:pt x="598455" y="825435"/>
                  <a:pt x="626554" y="854392"/>
                  <a:pt x="637222" y="895921"/>
                </a:cubicBezTo>
                <a:cubicBezTo>
                  <a:pt x="647890" y="937735"/>
                  <a:pt x="637032" y="976311"/>
                  <a:pt x="606647" y="1004601"/>
                </a:cubicBezTo>
                <a:cubicBezTo>
                  <a:pt x="588073" y="1022031"/>
                  <a:pt x="563499" y="1033747"/>
                  <a:pt x="537781" y="1038605"/>
                </a:cubicBezTo>
                <a:cubicBezTo>
                  <a:pt x="517398" y="1042415"/>
                  <a:pt x="496252" y="1042034"/>
                  <a:pt x="476726" y="1036795"/>
                </a:cubicBezTo>
                <a:cubicBezTo>
                  <a:pt x="436530" y="1025937"/>
                  <a:pt x="408432" y="996885"/>
                  <a:pt x="397668" y="954880"/>
                </a:cubicBezTo>
                <a:cubicBezTo>
                  <a:pt x="387000" y="913065"/>
                  <a:pt x="397668" y="874585"/>
                  <a:pt x="427863" y="846486"/>
                </a:cubicBezTo>
                <a:cubicBezTo>
                  <a:pt x="444532" y="830960"/>
                  <a:pt x="465963" y="819983"/>
                  <a:pt x="488799" y="814387"/>
                </a:cubicBezTo>
                <a:close/>
                <a:moveTo>
                  <a:pt x="537267" y="777170"/>
                </a:moveTo>
                <a:cubicBezTo>
                  <a:pt x="595283" y="781550"/>
                  <a:pt x="652415" y="814554"/>
                  <a:pt x="671131" y="887635"/>
                </a:cubicBezTo>
                <a:cubicBezTo>
                  <a:pt x="671988" y="890968"/>
                  <a:pt x="672750" y="894207"/>
                  <a:pt x="673322" y="897445"/>
                </a:cubicBezTo>
                <a:cubicBezTo>
                  <a:pt x="681513" y="939546"/>
                  <a:pt x="672370" y="978884"/>
                  <a:pt x="646842" y="1011269"/>
                </a:cubicBezTo>
                <a:lnTo>
                  <a:pt x="637222" y="1004316"/>
                </a:lnTo>
                <a:cubicBezTo>
                  <a:pt x="660559" y="974598"/>
                  <a:pt x="668941" y="938498"/>
                  <a:pt x="661416" y="899636"/>
                </a:cubicBezTo>
                <a:cubicBezTo>
                  <a:pt x="660844" y="896588"/>
                  <a:pt x="660178" y="893540"/>
                  <a:pt x="659320" y="890492"/>
                </a:cubicBezTo>
                <a:cubicBezTo>
                  <a:pt x="636365" y="800671"/>
                  <a:pt x="550259" y="776573"/>
                  <a:pt x="483108" y="793147"/>
                </a:cubicBezTo>
                <a:cubicBezTo>
                  <a:pt x="418528" y="809053"/>
                  <a:pt x="356616" y="865251"/>
                  <a:pt x="373284" y="951071"/>
                </a:cubicBezTo>
                <a:cubicBezTo>
                  <a:pt x="373856" y="954119"/>
                  <a:pt x="374523" y="957167"/>
                  <a:pt x="375380" y="960215"/>
                </a:cubicBezTo>
                <a:cubicBezTo>
                  <a:pt x="397383" y="1046226"/>
                  <a:pt x="477202" y="1072229"/>
                  <a:pt x="542067" y="1060037"/>
                </a:cubicBezTo>
                <a:cubicBezTo>
                  <a:pt x="545020" y="1059466"/>
                  <a:pt x="548068" y="1058799"/>
                  <a:pt x="551021" y="1058132"/>
                </a:cubicBezTo>
                <a:lnTo>
                  <a:pt x="553879" y="1069372"/>
                </a:lnTo>
                <a:cubicBezTo>
                  <a:pt x="550735" y="1070134"/>
                  <a:pt x="547592" y="1070800"/>
                  <a:pt x="544354" y="1071372"/>
                </a:cubicBezTo>
                <a:cubicBezTo>
                  <a:pt x="474154" y="1084612"/>
                  <a:pt x="387667" y="1056418"/>
                  <a:pt x="363759" y="963073"/>
                </a:cubicBezTo>
                <a:cubicBezTo>
                  <a:pt x="362902" y="959739"/>
                  <a:pt x="362140" y="956500"/>
                  <a:pt x="361569" y="953262"/>
                </a:cubicBezTo>
                <a:cubicBezTo>
                  <a:pt x="344233" y="864203"/>
                  <a:pt x="408146" y="799624"/>
                  <a:pt x="480346" y="781907"/>
                </a:cubicBezTo>
                <a:cubicBezTo>
                  <a:pt x="498491" y="777430"/>
                  <a:pt x="517928" y="775710"/>
                  <a:pt x="537267" y="777170"/>
                </a:cubicBezTo>
                <a:close/>
                <a:moveTo>
                  <a:pt x="399669" y="424052"/>
                </a:moveTo>
                <a:lnTo>
                  <a:pt x="408908" y="431386"/>
                </a:lnTo>
                <a:cubicBezTo>
                  <a:pt x="403574" y="437577"/>
                  <a:pt x="398050" y="443769"/>
                  <a:pt x="392525" y="450055"/>
                </a:cubicBezTo>
                <a:cubicBezTo>
                  <a:pt x="364903" y="481202"/>
                  <a:pt x="336233" y="513397"/>
                  <a:pt x="320326" y="558831"/>
                </a:cubicBezTo>
                <a:cubicBezTo>
                  <a:pt x="303562" y="606551"/>
                  <a:pt x="318707" y="641794"/>
                  <a:pt x="348901" y="711993"/>
                </a:cubicBezTo>
                <a:cubicBezTo>
                  <a:pt x="355378" y="727138"/>
                  <a:pt x="362712" y="744282"/>
                  <a:pt x="370904" y="763999"/>
                </a:cubicBezTo>
                <a:lnTo>
                  <a:pt x="380143" y="786383"/>
                </a:lnTo>
                <a:lnTo>
                  <a:pt x="404527" y="780382"/>
                </a:lnTo>
                <a:cubicBezTo>
                  <a:pt x="529590" y="749617"/>
                  <a:pt x="567976" y="733996"/>
                  <a:pt x="583025" y="707516"/>
                </a:cubicBezTo>
                <a:cubicBezTo>
                  <a:pt x="594170" y="687990"/>
                  <a:pt x="587788" y="669892"/>
                  <a:pt x="582645" y="655414"/>
                </a:cubicBezTo>
                <a:cubicBezTo>
                  <a:pt x="574453" y="632269"/>
                  <a:pt x="564356" y="603408"/>
                  <a:pt x="618649" y="537590"/>
                </a:cubicBezTo>
                <a:lnTo>
                  <a:pt x="628079" y="544734"/>
                </a:lnTo>
                <a:cubicBezTo>
                  <a:pt x="577882" y="605598"/>
                  <a:pt x="586835" y="631126"/>
                  <a:pt x="594074" y="651604"/>
                </a:cubicBezTo>
                <a:cubicBezTo>
                  <a:pt x="599313" y="666463"/>
                  <a:pt x="607219" y="688942"/>
                  <a:pt x="593598" y="712945"/>
                </a:cubicBezTo>
                <a:cubicBezTo>
                  <a:pt x="576548" y="742949"/>
                  <a:pt x="536543" y="759903"/>
                  <a:pt x="407480" y="791527"/>
                </a:cubicBezTo>
                <a:lnTo>
                  <a:pt x="372713" y="800004"/>
                </a:lnTo>
                <a:lnTo>
                  <a:pt x="359569" y="768286"/>
                </a:lnTo>
                <a:cubicBezTo>
                  <a:pt x="351473" y="748569"/>
                  <a:pt x="344138" y="731519"/>
                  <a:pt x="337661" y="716469"/>
                </a:cubicBezTo>
                <a:cubicBezTo>
                  <a:pt x="306419" y="643603"/>
                  <a:pt x="290703" y="607027"/>
                  <a:pt x="308896" y="555211"/>
                </a:cubicBezTo>
                <a:cubicBezTo>
                  <a:pt x="325565" y="507586"/>
                  <a:pt x="354997" y="474535"/>
                  <a:pt x="383381" y="442531"/>
                </a:cubicBezTo>
                <a:cubicBezTo>
                  <a:pt x="388906" y="436339"/>
                  <a:pt x="394335" y="430148"/>
                  <a:pt x="399669" y="424052"/>
                </a:cubicBezTo>
                <a:close/>
                <a:moveTo>
                  <a:pt x="421195" y="252983"/>
                </a:moveTo>
                <a:cubicBezTo>
                  <a:pt x="429292" y="256507"/>
                  <a:pt x="436435" y="261365"/>
                  <a:pt x="442531" y="267271"/>
                </a:cubicBezTo>
                <a:cubicBezTo>
                  <a:pt x="452247" y="276986"/>
                  <a:pt x="458914" y="289464"/>
                  <a:pt x="461581" y="303466"/>
                </a:cubicBezTo>
                <a:cubicBezTo>
                  <a:pt x="461772" y="305085"/>
                  <a:pt x="462058" y="306704"/>
                  <a:pt x="462248" y="308418"/>
                </a:cubicBezTo>
                <a:lnTo>
                  <a:pt x="450342" y="309943"/>
                </a:lnTo>
                <a:cubicBezTo>
                  <a:pt x="450151" y="308514"/>
                  <a:pt x="449961" y="307085"/>
                  <a:pt x="449675" y="305656"/>
                </a:cubicBezTo>
                <a:cubicBezTo>
                  <a:pt x="447389" y="293750"/>
                  <a:pt x="441960" y="283463"/>
                  <a:pt x="433768" y="275367"/>
                </a:cubicBezTo>
                <a:cubicBezTo>
                  <a:pt x="428815" y="270414"/>
                  <a:pt x="422814" y="266413"/>
                  <a:pt x="416147" y="263556"/>
                </a:cubicBezTo>
                <a:close/>
                <a:moveTo>
                  <a:pt x="718566" y="156400"/>
                </a:moveTo>
                <a:cubicBezTo>
                  <a:pt x="729425" y="177450"/>
                  <a:pt x="737235" y="199929"/>
                  <a:pt x="741712" y="223075"/>
                </a:cubicBezTo>
                <a:cubicBezTo>
                  <a:pt x="750380" y="266890"/>
                  <a:pt x="747332" y="313658"/>
                  <a:pt x="732949" y="361950"/>
                </a:cubicBezTo>
                <a:lnTo>
                  <a:pt x="721328" y="358902"/>
                </a:lnTo>
                <a:cubicBezTo>
                  <a:pt x="735235" y="312324"/>
                  <a:pt x="738092" y="267461"/>
                  <a:pt x="729901" y="225361"/>
                </a:cubicBezTo>
                <a:cubicBezTo>
                  <a:pt x="725615" y="203263"/>
                  <a:pt x="718185" y="181832"/>
                  <a:pt x="707803" y="161639"/>
                </a:cubicBezTo>
                <a:close/>
                <a:moveTo>
                  <a:pt x="460057" y="30098"/>
                </a:moveTo>
                <a:cubicBezTo>
                  <a:pt x="571119" y="42576"/>
                  <a:pt x="658749" y="101155"/>
                  <a:pt x="694563" y="186880"/>
                </a:cubicBezTo>
                <a:cubicBezTo>
                  <a:pt x="735235" y="284320"/>
                  <a:pt x="703040" y="402907"/>
                  <a:pt x="603790" y="520731"/>
                </a:cubicBezTo>
                <a:cubicBezTo>
                  <a:pt x="538448" y="598360"/>
                  <a:pt x="552164" y="637126"/>
                  <a:pt x="561213" y="662749"/>
                </a:cubicBezTo>
                <a:cubicBezTo>
                  <a:pt x="565690" y="675322"/>
                  <a:pt x="569500" y="686180"/>
                  <a:pt x="563213" y="697229"/>
                </a:cubicBezTo>
                <a:cubicBezTo>
                  <a:pt x="552355" y="716374"/>
                  <a:pt x="512540" y="731424"/>
                  <a:pt x="399288" y="759237"/>
                </a:cubicBezTo>
                <a:lnTo>
                  <a:pt x="393954" y="760380"/>
                </a:lnTo>
                <a:lnTo>
                  <a:pt x="392049" y="755713"/>
                </a:lnTo>
                <a:cubicBezTo>
                  <a:pt x="383857" y="735901"/>
                  <a:pt x="376428" y="718661"/>
                  <a:pt x="369951" y="703420"/>
                </a:cubicBezTo>
                <a:cubicBezTo>
                  <a:pt x="340233" y="634174"/>
                  <a:pt x="327946" y="605503"/>
                  <a:pt x="341948" y="565594"/>
                </a:cubicBezTo>
                <a:cubicBezTo>
                  <a:pt x="356426" y="524160"/>
                  <a:pt x="383572" y="493680"/>
                  <a:pt x="409861" y="464152"/>
                </a:cubicBezTo>
                <a:cubicBezTo>
                  <a:pt x="437769" y="432720"/>
                  <a:pt x="466725" y="400144"/>
                  <a:pt x="480441" y="354234"/>
                </a:cubicBezTo>
                <a:cubicBezTo>
                  <a:pt x="493776" y="309752"/>
                  <a:pt x="481584" y="267271"/>
                  <a:pt x="448628" y="243268"/>
                </a:cubicBezTo>
                <a:cubicBezTo>
                  <a:pt x="409385" y="214597"/>
                  <a:pt x="350615" y="218217"/>
                  <a:pt x="291465" y="252983"/>
                </a:cubicBezTo>
                <a:cubicBezTo>
                  <a:pt x="256413" y="273557"/>
                  <a:pt x="234791" y="291655"/>
                  <a:pt x="219075" y="304894"/>
                </a:cubicBezTo>
                <a:cubicBezTo>
                  <a:pt x="173927" y="342709"/>
                  <a:pt x="170402" y="339565"/>
                  <a:pt x="80867" y="259174"/>
                </a:cubicBezTo>
                <a:cubicBezTo>
                  <a:pt x="71723" y="250888"/>
                  <a:pt x="61532" y="241839"/>
                  <a:pt x="50387" y="231838"/>
                </a:cubicBezTo>
                <a:lnTo>
                  <a:pt x="46482" y="228409"/>
                </a:lnTo>
                <a:lnTo>
                  <a:pt x="49625" y="224218"/>
                </a:lnTo>
                <a:cubicBezTo>
                  <a:pt x="154591" y="85629"/>
                  <a:pt x="308039" y="13048"/>
                  <a:pt x="460057" y="30098"/>
                </a:cubicBezTo>
                <a:close/>
                <a:moveTo>
                  <a:pt x="345186" y="0"/>
                </a:moveTo>
                <a:lnTo>
                  <a:pt x="347091" y="11430"/>
                </a:lnTo>
                <a:cubicBezTo>
                  <a:pt x="335947" y="13240"/>
                  <a:pt x="324707" y="15621"/>
                  <a:pt x="313563" y="18383"/>
                </a:cubicBezTo>
                <a:cubicBezTo>
                  <a:pt x="203930" y="45339"/>
                  <a:pt x="106299" y="112014"/>
                  <a:pt x="31147" y="211265"/>
                </a:cubicBezTo>
                <a:lnTo>
                  <a:pt x="16002" y="231172"/>
                </a:lnTo>
                <a:lnTo>
                  <a:pt x="34671" y="247745"/>
                </a:lnTo>
                <a:cubicBezTo>
                  <a:pt x="45910" y="257746"/>
                  <a:pt x="56007" y="266795"/>
                  <a:pt x="65151" y="275082"/>
                </a:cubicBezTo>
                <a:cubicBezTo>
                  <a:pt x="133159" y="336137"/>
                  <a:pt x="156305" y="356807"/>
                  <a:pt x="190214" y="348329"/>
                </a:cubicBezTo>
                <a:cubicBezTo>
                  <a:pt x="206121" y="344424"/>
                  <a:pt x="218408" y="334137"/>
                  <a:pt x="233934" y="321183"/>
                </a:cubicBezTo>
                <a:cubicBezTo>
                  <a:pt x="249079" y="308515"/>
                  <a:pt x="269843" y="291084"/>
                  <a:pt x="303181" y="271463"/>
                </a:cubicBezTo>
                <a:cubicBezTo>
                  <a:pt x="318992" y="262128"/>
                  <a:pt x="334804" y="255270"/>
                  <a:pt x="349948" y="250984"/>
                </a:cubicBezTo>
                <a:lnTo>
                  <a:pt x="353187" y="262128"/>
                </a:lnTo>
                <a:cubicBezTo>
                  <a:pt x="338995" y="266128"/>
                  <a:pt x="324231" y="272605"/>
                  <a:pt x="309372" y="281369"/>
                </a:cubicBezTo>
                <a:cubicBezTo>
                  <a:pt x="276797" y="300514"/>
                  <a:pt x="256603" y="317468"/>
                  <a:pt x="241744" y="329851"/>
                </a:cubicBezTo>
                <a:cubicBezTo>
                  <a:pt x="224980" y="343853"/>
                  <a:pt x="211836" y="354901"/>
                  <a:pt x="193072" y="359569"/>
                </a:cubicBezTo>
                <a:cubicBezTo>
                  <a:pt x="191452" y="359950"/>
                  <a:pt x="189833" y="360331"/>
                  <a:pt x="188309" y="360617"/>
                </a:cubicBezTo>
                <a:cubicBezTo>
                  <a:pt x="150590" y="367760"/>
                  <a:pt x="125635" y="345376"/>
                  <a:pt x="56864" y="283559"/>
                </a:cubicBezTo>
                <a:cubicBezTo>
                  <a:pt x="47720" y="275368"/>
                  <a:pt x="37624" y="266224"/>
                  <a:pt x="26384" y="256318"/>
                </a:cubicBezTo>
                <a:lnTo>
                  <a:pt x="0" y="232791"/>
                </a:lnTo>
                <a:lnTo>
                  <a:pt x="21431" y="204502"/>
                </a:lnTo>
                <a:cubicBezTo>
                  <a:pt x="98298" y="102965"/>
                  <a:pt x="198311" y="34766"/>
                  <a:pt x="310706" y="7144"/>
                </a:cubicBezTo>
                <a:cubicBezTo>
                  <a:pt x="322136" y="4381"/>
                  <a:pt x="333661" y="1905"/>
                  <a:pt x="345186" y="0"/>
                </a:cubicBezTo>
                <a:close/>
              </a:path>
            </a:pathLst>
          </a:custGeom>
          <a:solidFill>
            <a:schemeClr val="accent3">
              <a:alpha val="24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D4D12A3-E143-45DA-B10F-6A49B180C8C3}"/>
              </a:ext>
            </a:extLst>
          </p:cNvPr>
          <p:cNvSpPr txBox="1"/>
          <p:nvPr/>
        </p:nvSpPr>
        <p:spPr>
          <a:xfrm rot="5400000">
            <a:off x="-2735958" y="4330862"/>
            <a:ext cx="5841513" cy="12446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QUESTIONS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78E62C-713A-4CC8-B15E-A7C54CFBC67B}"/>
              </a:ext>
            </a:extLst>
          </p:cNvPr>
          <p:cNvSpPr txBox="1"/>
          <p:nvPr/>
        </p:nvSpPr>
        <p:spPr>
          <a:xfrm>
            <a:off x="5133706" y="-493302"/>
            <a:ext cx="5841513" cy="12446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QUESTIONS</a:t>
            </a:r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489EC28A-94CB-460A-B7E4-CC62D1290227}"/>
              </a:ext>
            </a:extLst>
          </p:cNvPr>
          <p:cNvSpPr txBox="1">
            <a:spLocks/>
          </p:cNvSpPr>
          <p:nvPr/>
        </p:nvSpPr>
        <p:spPr>
          <a:xfrm>
            <a:off x="11363325" y="6210300"/>
            <a:ext cx="424058" cy="2476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44C24D-871C-4FD3-9EF1-2959A0BE8454}" type="slidenum">
              <a:rPr lang="en-US" sz="1200" b="1" smtClean="0">
                <a:solidFill>
                  <a:schemeClr val="bg1"/>
                </a:solidFill>
              </a:rPr>
              <a:pPr/>
              <a:t>32</a:t>
            </a:fld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558D0AD-FCAF-48A2-AFEB-A748F492AC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13029" r="17064" b="6770"/>
          <a:stretch/>
        </p:blipFill>
        <p:spPr>
          <a:xfrm flipH="1">
            <a:off x="8801005" y="1532349"/>
            <a:ext cx="2432650" cy="2100929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FE40704-CDA7-4BF8-AA34-59D3E2623A14}"/>
              </a:ext>
            </a:extLst>
          </p:cNvPr>
          <p:cNvSpPr/>
          <p:nvPr/>
        </p:nvSpPr>
        <p:spPr>
          <a:xfrm rot="230442">
            <a:off x="8030836" y="3394797"/>
            <a:ext cx="1491174" cy="2526705"/>
          </a:xfrm>
          <a:custGeom>
            <a:avLst/>
            <a:gdLst>
              <a:gd name="connsiteX0" fmla="*/ 488799 w 746541"/>
              <a:gd name="connsiteY0" fmla="*/ 814387 h 1074454"/>
              <a:gd name="connsiteX1" fmla="*/ 558165 w 746541"/>
              <a:gd name="connsiteY1" fmla="*/ 814577 h 1074454"/>
              <a:gd name="connsiteX2" fmla="*/ 637222 w 746541"/>
              <a:gd name="connsiteY2" fmla="*/ 895921 h 1074454"/>
              <a:gd name="connsiteX3" fmla="*/ 606647 w 746541"/>
              <a:gd name="connsiteY3" fmla="*/ 1004601 h 1074454"/>
              <a:gd name="connsiteX4" fmla="*/ 537781 w 746541"/>
              <a:gd name="connsiteY4" fmla="*/ 1038605 h 1074454"/>
              <a:gd name="connsiteX5" fmla="*/ 476726 w 746541"/>
              <a:gd name="connsiteY5" fmla="*/ 1036795 h 1074454"/>
              <a:gd name="connsiteX6" fmla="*/ 397668 w 746541"/>
              <a:gd name="connsiteY6" fmla="*/ 954880 h 1074454"/>
              <a:gd name="connsiteX7" fmla="*/ 427863 w 746541"/>
              <a:gd name="connsiteY7" fmla="*/ 846486 h 1074454"/>
              <a:gd name="connsiteX8" fmla="*/ 488799 w 746541"/>
              <a:gd name="connsiteY8" fmla="*/ 814387 h 1074454"/>
              <a:gd name="connsiteX9" fmla="*/ 537267 w 746541"/>
              <a:gd name="connsiteY9" fmla="*/ 777170 h 1074454"/>
              <a:gd name="connsiteX10" fmla="*/ 671131 w 746541"/>
              <a:gd name="connsiteY10" fmla="*/ 887635 h 1074454"/>
              <a:gd name="connsiteX11" fmla="*/ 673322 w 746541"/>
              <a:gd name="connsiteY11" fmla="*/ 897445 h 1074454"/>
              <a:gd name="connsiteX12" fmla="*/ 646842 w 746541"/>
              <a:gd name="connsiteY12" fmla="*/ 1011269 h 1074454"/>
              <a:gd name="connsiteX13" fmla="*/ 637222 w 746541"/>
              <a:gd name="connsiteY13" fmla="*/ 1004316 h 1074454"/>
              <a:gd name="connsiteX14" fmla="*/ 661416 w 746541"/>
              <a:gd name="connsiteY14" fmla="*/ 899636 h 1074454"/>
              <a:gd name="connsiteX15" fmla="*/ 659320 w 746541"/>
              <a:gd name="connsiteY15" fmla="*/ 890492 h 1074454"/>
              <a:gd name="connsiteX16" fmla="*/ 483108 w 746541"/>
              <a:gd name="connsiteY16" fmla="*/ 793147 h 1074454"/>
              <a:gd name="connsiteX17" fmla="*/ 373284 w 746541"/>
              <a:gd name="connsiteY17" fmla="*/ 951071 h 1074454"/>
              <a:gd name="connsiteX18" fmla="*/ 375380 w 746541"/>
              <a:gd name="connsiteY18" fmla="*/ 960215 h 1074454"/>
              <a:gd name="connsiteX19" fmla="*/ 542067 w 746541"/>
              <a:gd name="connsiteY19" fmla="*/ 1060037 h 1074454"/>
              <a:gd name="connsiteX20" fmla="*/ 551021 w 746541"/>
              <a:gd name="connsiteY20" fmla="*/ 1058132 h 1074454"/>
              <a:gd name="connsiteX21" fmla="*/ 553879 w 746541"/>
              <a:gd name="connsiteY21" fmla="*/ 1069372 h 1074454"/>
              <a:gd name="connsiteX22" fmla="*/ 544354 w 746541"/>
              <a:gd name="connsiteY22" fmla="*/ 1071372 h 1074454"/>
              <a:gd name="connsiteX23" fmla="*/ 363759 w 746541"/>
              <a:gd name="connsiteY23" fmla="*/ 963073 h 1074454"/>
              <a:gd name="connsiteX24" fmla="*/ 361569 w 746541"/>
              <a:gd name="connsiteY24" fmla="*/ 953262 h 1074454"/>
              <a:gd name="connsiteX25" fmla="*/ 480346 w 746541"/>
              <a:gd name="connsiteY25" fmla="*/ 781907 h 1074454"/>
              <a:gd name="connsiteX26" fmla="*/ 537267 w 746541"/>
              <a:gd name="connsiteY26" fmla="*/ 777170 h 1074454"/>
              <a:gd name="connsiteX27" fmla="*/ 399669 w 746541"/>
              <a:gd name="connsiteY27" fmla="*/ 424052 h 1074454"/>
              <a:gd name="connsiteX28" fmla="*/ 408908 w 746541"/>
              <a:gd name="connsiteY28" fmla="*/ 431386 h 1074454"/>
              <a:gd name="connsiteX29" fmla="*/ 392525 w 746541"/>
              <a:gd name="connsiteY29" fmla="*/ 450055 h 1074454"/>
              <a:gd name="connsiteX30" fmla="*/ 320326 w 746541"/>
              <a:gd name="connsiteY30" fmla="*/ 558831 h 1074454"/>
              <a:gd name="connsiteX31" fmla="*/ 348901 w 746541"/>
              <a:gd name="connsiteY31" fmla="*/ 711993 h 1074454"/>
              <a:gd name="connsiteX32" fmla="*/ 370904 w 746541"/>
              <a:gd name="connsiteY32" fmla="*/ 763999 h 1074454"/>
              <a:gd name="connsiteX33" fmla="*/ 380143 w 746541"/>
              <a:gd name="connsiteY33" fmla="*/ 786383 h 1074454"/>
              <a:gd name="connsiteX34" fmla="*/ 404527 w 746541"/>
              <a:gd name="connsiteY34" fmla="*/ 780382 h 1074454"/>
              <a:gd name="connsiteX35" fmla="*/ 583025 w 746541"/>
              <a:gd name="connsiteY35" fmla="*/ 707516 h 1074454"/>
              <a:gd name="connsiteX36" fmla="*/ 582645 w 746541"/>
              <a:gd name="connsiteY36" fmla="*/ 655414 h 1074454"/>
              <a:gd name="connsiteX37" fmla="*/ 618649 w 746541"/>
              <a:gd name="connsiteY37" fmla="*/ 537590 h 1074454"/>
              <a:gd name="connsiteX38" fmla="*/ 628079 w 746541"/>
              <a:gd name="connsiteY38" fmla="*/ 544734 h 1074454"/>
              <a:gd name="connsiteX39" fmla="*/ 594074 w 746541"/>
              <a:gd name="connsiteY39" fmla="*/ 651604 h 1074454"/>
              <a:gd name="connsiteX40" fmla="*/ 593598 w 746541"/>
              <a:gd name="connsiteY40" fmla="*/ 712945 h 1074454"/>
              <a:gd name="connsiteX41" fmla="*/ 407480 w 746541"/>
              <a:gd name="connsiteY41" fmla="*/ 791527 h 1074454"/>
              <a:gd name="connsiteX42" fmla="*/ 372713 w 746541"/>
              <a:gd name="connsiteY42" fmla="*/ 800004 h 1074454"/>
              <a:gd name="connsiteX43" fmla="*/ 359569 w 746541"/>
              <a:gd name="connsiteY43" fmla="*/ 768286 h 1074454"/>
              <a:gd name="connsiteX44" fmla="*/ 337661 w 746541"/>
              <a:gd name="connsiteY44" fmla="*/ 716469 h 1074454"/>
              <a:gd name="connsiteX45" fmla="*/ 308896 w 746541"/>
              <a:gd name="connsiteY45" fmla="*/ 555211 h 1074454"/>
              <a:gd name="connsiteX46" fmla="*/ 383381 w 746541"/>
              <a:gd name="connsiteY46" fmla="*/ 442531 h 1074454"/>
              <a:gd name="connsiteX47" fmla="*/ 399669 w 746541"/>
              <a:gd name="connsiteY47" fmla="*/ 424052 h 1074454"/>
              <a:gd name="connsiteX48" fmla="*/ 421195 w 746541"/>
              <a:gd name="connsiteY48" fmla="*/ 252983 h 1074454"/>
              <a:gd name="connsiteX49" fmla="*/ 442531 w 746541"/>
              <a:gd name="connsiteY49" fmla="*/ 267271 h 1074454"/>
              <a:gd name="connsiteX50" fmla="*/ 461581 w 746541"/>
              <a:gd name="connsiteY50" fmla="*/ 303466 h 1074454"/>
              <a:gd name="connsiteX51" fmla="*/ 462248 w 746541"/>
              <a:gd name="connsiteY51" fmla="*/ 308418 h 1074454"/>
              <a:gd name="connsiteX52" fmla="*/ 450342 w 746541"/>
              <a:gd name="connsiteY52" fmla="*/ 309943 h 1074454"/>
              <a:gd name="connsiteX53" fmla="*/ 449675 w 746541"/>
              <a:gd name="connsiteY53" fmla="*/ 305656 h 1074454"/>
              <a:gd name="connsiteX54" fmla="*/ 433768 w 746541"/>
              <a:gd name="connsiteY54" fmla="*/ 275367 h 1074454"/>
              <a:gd name="connsiteX55" fmla="*/ 416147 w 746541"/>
              <a:gd name="connsiteY55" fmla="*/ 263556 h 1074454"/>
              <a:gd name="connsiteX56" fmla="*/ 718566 w 746541"/>
              <a:gd name="connsiteY56" fmla="*/ 156400 h 1074454"/>
              <a:gd name="connsiteX57" fmla="*/ 741712 w 746541"/>
              <a:gd name="connsiteY57" fmla="*/ 223075 h 1074454"/>
              <a:gd name="connsiteX58" fmla="*/ 732949 w 746541"/>
              <a:gd name="connsiteY58" fmla="*/ 361950 h 1074454"/>
              <a:gd name="connsiteX59" fmla="*/ 721328 w 746541"/>
              <a:gd name="connsiteY59" fmla="*/ 358902 h 1074454"/>
              <a:gd name="connsiteX60" fmla="*/ 729901 w 746541"/>
              <a:gd name="connsiteY60" fmla="*/ 225361 h 1074454"/>
              <a:gd name="connsiteX61" fmla="*/ 707803 w 746541"/>
              <a:gd name="connsiteY61" fmla="*/ 161639 h 1074454"/>
              <a:gd name="connsiteX62" fmla="*/ 460057 w 746541"/>
              <a:gd name="connsiteY62" fmla="*/ 30098 h 1074454"/>
              <a:gd name="connsiteX63" fmla="*/ 694563 w 746541"/>
              <a:gd name="connsiteY63" fmla="*/ 186880 h 1074454"/>
              <a:gd name="connsiteX64" fmla="*/ 603790 w 746541"/>
              <a:gd name="connsiteY64" fmla="*/ 520731 h 1074454"/>
              <a:gd name="connsiteX65" fmla="*/ 561213 w 746541"/>
              <a:gd name="connsiteY65" fmla="*/ 662749 h 1074454"/>
              <a:gd name="connsiteX66" fmla="*/ 563213 w 746541"/>
              <a:gd name="connsiteY66" fmla="*/ 697229 h 1074454"/>
              <a:gd name="connsiteX67" fmla="*/ 399288 w 746541"/>
              <a:gd name="connsiteY67" fmla="*/ 759237 h 1074454"/>
              <a:gd name="connsiteX68" fmla="*/ 393954 w 746541"/>
              <a:gd name="connsiteY68" fmla="*/ 760380 h 1074454"/>
              <a:gd name="connsiteX69" fmla="*/ 392049 w 746541"/>
              <a:gd name="connsiteY69" fmla="*/ 755713 h 1074454"/>
              <a:gd name="connsiteX70" fmla="*/ 369951 w 746541"/>
              <a:gd name="connsiteY70" fmla="*/ 703420 h 1074454"/>
              <a:gd name="connsiteX71" fmla="*/ 341948 w 746541"/>
              <a:gd name="connsiteY71" fmla="*/ 565594 h 1074454"/>
              <a:gd name="connsiteX72" fmla="*/ 409861 w 746541"/>
              <a:gd name="connsiteY72" fmla="*/ 464152 h 1074454"/>
              <a:gd name="connsiteX73" fmla="*/ 480441 w 746541"/>
              <a:gd name="connsiteY73" fmla="*/ 354234 h 1074454"/>
              <a:gd name="connsiteX74" fmla="*/ 448628 w 746541"/>
              <a:gd name="connsiteY74" fmla="*/ 243268 h 1074454"/>
              <a:gd name="connsiteX75" fmla="*/ 291465 w 746541"/>
              <a:gd name="connsiteY75" fmla="*/ 252983 h 1074454"/>
              <a:gd name="connsiteX76" fmla="*/ 219075 w 746541"/>
              <a:gd name="connsiteY76" fmla="*/ 304894 h 1074454"/>
              <a:gd name="connsiteX77" fmla="*/ 80867 w 746541"/>
              <a:gd name="connsiteY77" fmla="*/ 259174 h 1074454"/>
              <a:gd name="connsiteX78" fmla="*/ 50387 w 746541"/>
              <a:gd name="connsiteY78" fmla="*/ 231838 h 1074454"/>
              <a:gd name="connsiteX79" fmla="*/ 46482 w 746541"/>
              <a:gd name="connsiteY79" fmla="*/ 228409 h 1074454"/>
              <a:gd name="connsiteX80" fmla="*/ 49625 w 746541"/>
              <a:gd name="connsiteY80" fmla="*/ 224218 h 1074454"/>
              <a:gd name="connsiteX81" fmla="*/ 460057 w 746541"/>
              <a:gd name="connsiteY81" fmla="*/ 30098 h 1074454"/>
              <a:gd name="connsiteX82" fmla="*/ 345186 w 746541"/>
              <a:gd name="connsiteY82" fmla="*/ 0 h 1074454"/>
              <a:gd name="connsiteX83" fmla="*/ 347091 w 746541"/>
              <a:gd name="connsiteY83" fmla="*/ 11430 h 1074454"/>
              <a:gd name="connsiteX84" fmla="*/ 313563 w 746541"/>
              <a:gd name="connsiteY84" fmla="*/ 18383 h 1074454"/>
              <a:gd name="connsiteX85" fmla="*/ 31147 w 746541"/>
              <a:gd name="connsiteY85" fmla="*/ 211265 h 1074454"/>
              <a:gd name="connsiteX86" fmla="*/ 16002 w 746541"/>
              <a:gd name="connsiteY86" fmla="*/ 231172 h 1074454"/>
              <a:gd name="connsiteX87" fmla="*/ 34671 w 746541"/>
              <a:gd name="connsiteY87" fmla="*/ 247745 h 1074454"/>
              <a:gd name="connsiteX88" fmla="*/ 65151 w 746541"/>
              <a:gd name="connsiteY88" fmla="*/ 275082 h 1074454"/>
              <a:gd name="connsiteX89" fmla="*/ 190214 w 746541"/>
              <a:gd name="connsiteY89" fmla="*/ 348329 h 1074454"/>
              <a:gd name="connsiteX90" fmla="*/ 233934 w 746541"/>
              <a:gd name="connsiteY90" fmla="*/ 321183 h 1074454"/>
              <a:gd name="connsiteX91" fmla="*/ 303181 w 746541"/>
              <a:gd name="connsiteY91" fmla="*/ 271463 h 1074454"/>
              <a:gd name="connsiteX92" fmla="*/ 349948 w 746541"/>
              <a:gd name="connsiteY92" fmla="*/ 250984 h 1074454"/>
              <a:gd name="connsiteX93" fmla="*/ 353187 w 746541"/>
              <a:gd name="connsiteY93" fmla="*/ 262128 h 1074454"/>
              <a:gd name="connsiteX94" fmla="*/ 309372 w 746541"/>
              <a:gd name="connsiteY94" fmla="*/ 281369 h 1074454"/>
              <a:gd name="connsiteX95" fmla="*/ 241744 w 746541"/>
              <a:gd name="connsiteY95" fmla="*/ 329851 h 1074454"/>
              <a:gd name="connsiteX96" fmla="*/ 193072 w 746541"/>
              <a:gd name="connsiteY96" fmla="*/ 359569 h 1074454"/>
              <a:gd name="connsiteX97" fmla="*/ 188309 w 746541"/>
              <a:gd name="connsiteY97" fmla="*/ 360617 h 1074454"/>
              <a:gd name="connsiteX98" fmla="*/ 56864 w 746541"/>
              <a:gd name="connsiteY98" fmla="*/ 283559 h 1074454"/>
              <a:gd name="connsiteX99" fmla="*/ 26384 w 746541"/>
              <a:gd name="connsiteY99" fmla="*/ 256318 h 1074454"/>
              <a:gd name="connsiteX100" fmla="*/ 0 w 746541"/>
              <a:gd name="connsiteY100" fmla="*/ 232791 h 1074454"/>
              <a:gd name="connsiteX101" fmla="*/ 21431 w 746541"/>
              <a:gd name="connsiteY101" fmla="*/ 204502 h 1074454"/>
              <a:gd name="connsiteX102" fmla="*/ 310706 w 746541"/>
              <a:gd name="connsiteY102" fmla="*/ 7144 h 1074454"/>
              <a:gd name="connsiteX103" fmla="*/ 345186 w 746541"/>
              <a:gd name="connsiteY103" fmla="*/ 0 h 107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746541" h="1074454">
                <a:moveTo>
                  <a:pt x="488799" y="814387"/>
                </a:moveTo>
                <a:cubicBezTo>
                  <a:pt x="511636" y="808791"/>
                  <a:pt x="535877" y="808577"/>
                  <a:pt x="558165" y="814577"/>
                </a:cubicBezTo>
                <a:cubicBezTo>
                  <a:pt x="598455" y="825435"/>
                  <a:pt x="626554" y="854392"/>
                  <a:pt x="637222" y="895921"/>
                </a:cubicBezTo>
                <a:cubicBezTo>
                  <a:pt x="647890" y="937735"/>
                  <a:pt x="637032" y="976311"/>
                  <a:pt x="606647" y="1004601"/>
                </a:cubicBezTo>
                <a:cubicBezTo>
                  <a:pt x="588073" y="1022031"/>
                  <a:pt x="563499" y="1033747"/>
                  <a:pt x="537781" y="1038605"/>
                </a:cubicBezTo>
                <a:cubicBezTo>
                  <a:pt x="517398" y="1042415"/>
                  <a:pt x="496252" y="1042034"/>
                  <a:pt x="476726" y="1036795"/>
                </a:cubicBezTo>
                <a:cubicBezTo>
                  <a:pt x="436530" y="1025937"/>
                  <a:pt x="408432" y="996885"/>
                  <a:pt x="397668" y="954880"/>
                </a:cubicBezTo>
                <a:cubicBezTo>
                  <a:pt x="387000" y="913065"/>
                  <a:pt x="397668" y="874585"/>
                  <a:pt x="427863" y="846486"/>
                </a:cubicBezTo>
                <a:cubicBezTo>
                  <a:pt x="444532" y="830960"/>
                  <a:pt x="465963" y="819983"/>
                  <a:pt x="488799" y="814387"/>
                </a:cubicBezTo>
                <a:close/>
                <a:moveTo>
                  <a:pt x="537267" y="777170"/>
                </a:moveTo>
                <a:cubicBezTo>
                  <a:pt x="595283" y="781550"/>
                  <a:pt x="652415" y="814554"/>
                  <a:pt x="671131" y="887635"/>
                </a:cubicBezTo>
                <a:cubicBezTo>
                  <a:pt x="671988" y="890968"/>
                  <a:pt x="672750" y="894207"/>
                  <a:pt x="673322" y="897445"/>
                </a:cubicBezTo>
                <a:cubicBezTo>
                  <a:pt x="681513" y="939546"/>
                  <a:pt x="672370" y="978884"/>
                  <a:pt x="646842" y="1011269"/>
                </a:cubicBezTo>
                <a:lnTo>
                  <a:pt x="637222" y="1004316"/>
                </a:lnTo>
                <a:cubicBezTo>
                  <a:pt x="660559" y="974598"/>
                  <a:pt x="668941" y="938498"/>
                  <a:pt x="661416" y="899636"/>
                </a:cubicBezTo>
                <a:cubicBezTo>
                  <a:pt x="660844" y="896588"/>
                  <a:pt x="660178" y="893540"/>
                  <a:pt x="659320" y="890492"/>
                </a:cubicBezTo>
                <a:cubicBezTo>
                  <a:pt x="636365" y="800671"/>
                  <a:pt x="550259" y="776573"/>
                  <a:pt x="483108" y="793147"/>
                </a:cubicBezTo>
                <a:cubicBezTo>
                  <a:pt x="418528" y="809053"/>
                  <a:pt x="356616" y="865251"/>
                  <a:pt x="373284" y="951071"/>
                </a:cubicBezTo>
                <a:cubicBezTo>
                  <a:pt x="373856" y="954119"/>
                  <a:pt x="374523" y="957167"/>
                  <a:pt x="375380" y="960215"/>
                </a:cubicBezTo>
                <a:cubicBezTo>
                  <a:pt x="397383" y="1046226"/>
                  <a:pt x="477202" y="1072229"/>
                  <a:pt x="542067" y="1060037"/>
                </a:cubicBezTo>
                <a:cubicBezTo>
                  <a:pt x="545020" y="1059466"/>
                  <a:pt x="548068" y="1058799"/>
                  <a:pt x="551021" y="1058132"/>
                </a:cubicBezTo>
                <a:lnTo>
                  <a:pt x="553879" y="1069372"/>
                </a:lnTo>
                <a:cubicBezTo>
                  <a:pt x="550735" y="1070134"/>
                  <a:pt x="547592" y="1070800"/>
                  <a:pt x="544354" y="1071372"/>
                </a:cubicBezTo>
                <a:cubicBezTo>
                  <a:pt x="474154" y="1084612"/>
                  <a:pt x="387667" y="1056418"/>
                  <a:pt x="363759" y="963073"/>
                </a:cubicBezTo>
                <a:cubicBezTo>
                  <a:pt x="362902" y="959739"/>
                  <a:pt x="362140" y="956500"/>
                  <a:pt x="361569" y="953262"/>
                </a:cubicBezTo>
                <a:cubicBezTo>
                  <a:pt x="344233" y="864203"/>
                  <a:pt x="408146" y="799624"/>
                  <a:pt x="480346" y="781907"/>
                </a:cubicBezTo>
                <a:cubicBezTo>
                  <a:pt x="498491" y="777430"/>
                  <a:pt x="517928" y="775710"/>
                  <a:pt x="537267" y="777170"/>
                </a:cubicBezTo>
                <a:close/>
                <a:moveTo>
                  <a:pt x="399669" y="424052"/>
                </a:moveTo>
                <a:lnTo>
                  <a:pt x="408908" y="431386"/>
                </a:lnTo>
                <a:cubicBezTo>
                  <a:pt x="403574" y="437577"/>
                  <a:pt x="398050" y="443769"/>
                  <a:pt x="392525" y="450055"/>
                </a:cubicBezTo>
                <a:cubicBezTo>
                  <a:pt x="364903" y="481202"/>
                  <a:pt x="336233" y="513397"/>
                  <a:pt x="320326" y="558831"/>
                </a:cubicBezTo>
                <a:cubicBezTo>
                  <a:pt x="303562" y="606551"/>
                  <a:pt x="318707" y="641794"/>
                  <a:pt x="348901" y="711993"/>
                </a:cubicBezTo>
                <a:cubicBezTo>
                  <a:pt x="355378" y="727138"/>
                  <a:pt x="362712" y="744282"/>
                  <a:pt x="370904" y="763999"/>
                </a:cubicBezTo>
                <a:lnTo>
                  <a:pt x="380143" y="786383"/>
                </a:lnTo>
                <a:lnTo>
                  <a:pt x="404527" y="780382"/>
                </a:lnTo>
                <a:cubicBezTo>
                  <a:pt x="529590" y="749617"/>
                  <a:pt x="567976" y="733996"/>
                  <a:pt x="583025" y="707516"/>
                </a:cubicBezTo>
                <a:cubicBezTo>
                  <a:pt x="594170" y="687990"/>
                  <a:pt x="587788" y="669892"/>
                  <a:pt x="582645" y="655414"/>
                </a:cubicBezTo>
                <a:cubicBezTo>
                  <a:pt x="574453" y="632269"/>
                  <a:pt x="564356" y="603408"/>
                  <a:pt x="618649" y="537590"/>
                </a:cubicBezTo>
                <a:lnTo>
                  <a:pt x="628079" y="544734"/>
                </a:lnTo>
                <a:cubicBezTo>
                  <a:pt x="577882" y="605598"/>
                  <a:pt x="586835" y="631126"/>
                  <a:pt x="594074" y="651604"/>
                </a:cubicBezTo>
                <a:cubicBezTo>
                  <a:pt x="599313" y="666463"/>
                  <a:pt x="607219" y="688942"/>
                  <a:pt x="593598" y="712945"/>
                </a:cubicBezTo>
                <a:cubicBezTo>
                  <a:pt x="576548" y="742949"/>
                  <a:pt x="536543" y="759903"/>
                  <a:pt x="407480" y="791527"/>
                </a:cubicBezTo>
                <a:lnTo>
                  <a:pt x="372713" y="800004"/>
                </a:lnTo>
                <a:lnTo>
                  <a:pt x="359569" y="768286"/>
                </a:lnTo>
                <a:cubicBezTo>
                  <a:pt x="351473" y="748569"/>
                  <a:pt x="344138" y="731519"/>
                  <a:pt x="337661" y="716469"/>
                </a:cubicBezTo>
                <a:cubicBezTo>
                  <a:pt x="306419" y="643603"/>
                  <a:pt x="290703" y="607027"/>
                  <a:pt x="308896" y="555211"/>
                </a:cubicBezTo>
                <a:cubicBezTo>
                  <a:pt x="325565" y="507586"/>
                  <a:pt x="354997" y="474535"/>
                  <a:pt x="383381" y="442531"/>
                </a:cubicBezTo>
                <a:cubicBezTo>
                  <a:pt x="388906" y="436339"/>
                  <a:pt x="394335" y="430148"/>
                  <a:pt x="399669" y="424052"/>
                </a:cubicBezTo>
                <a:close/>
                <a:moveTo>
                  <a:pt x="421195" y="252983"/>
                </a:moveTo>
                <a:cubicBezTo>
                  <a:pt x="429292" y="256507"/>
                  <a:pt x="436435" y="261365"/>
                  <a:pt x="442531" y="267271"/>
                </a:cubicBezTo>
                <a:cubicBezTo>
                  <a:pt x="452247" y="276986"/>
                  <a:pt x="458914" y="289464"/>
                  <a:pt x="461581" y="303466"/>
                </a:cubicBezTo>
                <a:cubicBezTo>
                  <a:pt x="461772" y="305085"/>
                  <a:pt x="462058" y="306704"/>
                  <a:pt x="462248" y="308418"/>
                </a:cubicBezTo>
                <a:lnTo>
                  <a:pt x="450342" y="309943"/>
                </a:lnTo>
                <a:cubicBezTo>
                  <a:pt x="450151" y="308514"/>
                  <a:pt x="449961" y="307085"/>
                  <a:pt x="449675" y="305656"/>
                </a:cubicBezTo>
                <a:cubicBezTo>
                  <a:pt x="447389" y="293750"/>
                  <a:pt x="441960" y="283463"/>
                  <a:pt x="433768" y="275367"/>
                </a:cubicBezTo>
                <a:cubicBezTo>
                  <a:pt x="428815" y="270414"/>
                  <a:pt x="422814" y="266413"/>
                  <a:pt x="416147" y="263556"/>
                </a:cubicBezTo>
                <a:close/>
                <a:moveTo>
                  <a:pt x="718566" y="156400"/>
                </a:moveTo>
                <a:cubicBezTo>
                  <a:pt x="729425" y="177450"/>
                  <a:pt x="737235" y="199929"/>
                  <a:pt x="741712" y="223075"/>
                </a:cubicBezTo>
                <a:cubicBezTo>
                  <a:pt x="750380" y="266890"/>
                  <a:pt x="747332" y="313658"/>
                  <a:pt x="732949" y="361950"/>
                </a:cubicBezTo>
                <a:lnTo>
                  <a:pt x="721328" y="358902"/>
                </a:lnTo>
                <a:cubicBezTo>
                  <a:pt x="735235" y="312324"/>
                  <a:pt x="738092" y="267461"/>
                  <a:pt x="729901" y="225361"/>
                </a:cubicBezTo>
                <a:cubicBezTo>
                  <a:pt x="725615" y="203263"/>
                  <a:pt x="718185" y="181832"/>
                  <a:pt x="707803" y="161639"/>
                </a:cubicBezTo>
                <a:close/>
                <a:moveTo>
                  <a:pt x="460057" y="30098"/>
                </a:moveTo>
                <a:cubicBezTo>
                  <a:pt x="571119" y="42576"/>
                  <a:pt x="658749" y="101155"/>
                  <a:pt x="694563" y="186880"/>
                </a:cubicBezTo>
                <a:cubicBezTo>
                  <a:pt x="735235" y="284320"/>
                  <a:pt x="703040" y="402907"/>
                  <a:pt x="603790" y="520731"/>
                </a:cubicBezTo>
                <a:cubicBezTo>
                  <a:pt x="538448" y="598360"/>
                  <a:pt x="552164" y="637126"/>
                  <a:pt x="561213" y="662749"/>
                </a:cubicBezTo>
                <a:cubicBezTo>
                  <a:pt x="565690" y="675322"/>
                  <a:pt x="569500" y="686180"/>
                  <a:pt x="563213" y="697229"/>
                </a:cubicBezTo>
                <a:cubicBezTo>
                  <a:pt x="552355" y="716374"/>
                  <a:pt x="512540" y="731424"/>
                  <a:pt x="399288" y="759237"/>
                </a:cubicBezTo>
                <a:lnTo>
                  <a:pt x="393954" y="760380"/>
                </a:lnTo>
                <a:lnTo>
                  <a:pt x="392049" y="755713"/>
                </a:lnTo>
                <a:cubicBezTo>
                  <a:pt x="383857" y="735901"/>
                  <a:pt x="376428" y="718661"/>
                  <a:pt x="369951" y="703420"/>
                </a:cubicBezTo>
                <a:cubicBezTo>
                  <a:pt x="340233" y="634174"/>
                  <a:pt x="327946" y="605503"/>
                  <a:pt x="341948" y="565594"/>
                </a:cubicBezTo>
                <a:cubicBezTo>
                  <a:pt x="356426" y="524160"/>
                  <a:pt x="383572" y="493680"/>
                  <a:pt x="409861" y="464152"/>
                </a:cubicBezTo>
                <a:cubicBezTo>
                  <a:pt x="437769" y="432720"/>
                  <a:pt x="466725" y="400144"/>
                  <a:pt x="480441" y="354234"/>
                </a:cubicBezTo>
                <a:cubicBezTo>
                  <a:pt x="493776" y="309752"/>
                  <a:pt x="481584" y="267271"/>
                  <a:pt x="448628" y="243268"/>
                </a:cubicBezTo>
                <a:cubicBezTo>
                  <a:pt x="409385" y="214597"/>
                  <a:pt x="350615" y="218217"/>
                  <a:pt x="291465" y="252983"/>
                </a:cubicBezTo>
                <a:cubicBezTo>
                  <a:pt x="256413" y="273557"/>
                  <a:pt x="234791" y="291655"/>
                  <a:pt x="219075" y="304894"/>
                </a:cubicBezTo>
                <a:cubicBezTo>
                  <a:pt x="173927" y="342709"/>
                  <a:pt x="170402" y="339565"/>
                  <a:pt x="80867" y="259174"/>
                </a:cubicBezTo>
                <a:cubicBezTo>
                  <a:pt x="71723" y="250888"/>
                  <a:pt x="61532" y="241839"/>
                  <a:pt x="50387" y="231838"/>
                </a:cubicBezTo>
                <a:lnTo>
                  <a:pt x="46482" y="228409"/>
                </a:lnTo>
                <a:lnTo>
                  <a:pt x="49625" y="224218"/>
                </a:lnTo>
                <a:cubicBezTo>
                  <a:pt x="154591" y="85629"/>
                  <a:pt x="308039" y="13048"/>
                  <a:pt x="460057" y="30098"/>
                </a:cubicBezTo>
                <a:close/>
                <a:moveTo>
                  <a:pt x="345186" y="0"/>
                </a:moveTo>
                <a:lnTo>
                  <a:pt x="347091" y="11430"/>
                </a:lnTo>
                <a:cubicBezTo>
                  <a:pt x="335947" y="13240"/>
                  <a:pt x="324707" y="15621"/>
                  <a:pt x="313563" y="18383"/>
                </a:cubicBezTo>
                <a:cubicBezTo>
                  <a:pt x="203930" y="45339"/>
                  <a:pt x="106299" y="112014"/>
                  <a:pt x="31147" y="211265"/>
                </a:cubicBezTo>
                <a:lnTo>
                  <a:pt x="16002" y="231172"/>
                </a:lnTo>
                <a:lnTo>
                  <a:pt x="34671" y="247745"/>
                </a:lnTo>
                <a:cubicBezTo>
                  <a:pt x="45910" y="257746"/>
                  <a:pt x="56007" y="266795"/>
                  <a:pt x="65151" y="275082"/>
                </a:cubicBezTo>
                <a:cubicBezTo>
                  <a:pt x="133159" y="336137"/>
                  <a:pt x="156305" y="356807"/>
                  <a:pt x="190214" y="348329"/>
                </a:cubicBezTo>
                <a:cubicBezTo>
                  <a:pt x="206121" y="344424"/>
                  <a:pt x="218408" y="334137"/>
                  <a:pt x="233934" y="321183"/>
                </a:cubicBezTo>
                <a:cubicBezTo>
                  <a:pt x="249079" y="308515"/>
                  <a:pt x="269843" y="291084"/>
                  <a:pt x="303181" y="271463"/>
                </a:cubicBezTo>
                <a:cubicBezTo>
                  <a:pt x="318992" y="262128"/>
                  <a:pt x="334804" y="255270"/>
                  <a:pt x="349948" y="250984"/>
                </a:cubicBezTo>
                <a:lnTo>
                  <a:pt x="353187" y="262128"/>
                </a:lnTo>
                <a:cubicBezTo>
                  <a:pt x="338995" y="266128"/>
                  <a:pt x="324231" y="272605"/>
                  <a:pt x="309372" y="281369"/>
                </a:cubicBezTo>
                <a:cubicBezTo>
                  <a:pt x="276797" y="300514"/>
                  <a:pt x="256603" y="317468"/>
                  <a:pt x="241744" y="329851"/>
                </a:cubicBezTo>
                <a:cubicBezTo>
                  <a:pt x="224980" y="343853"/>
                  <a:pt x="211836" y="354901"/>
                  <a:pt x="193072" y="359569"/>
                </a:cubicBezTo>
                <a:cubicBezTo>
                  <a:pt x="191452" y="359950"/>
                  <a:pt x="189833" y="360331"/>
                  <a:pt x="188309" y="360617"/>
                </a:cubicBezTo>
                <a:cubicBezTo>
                  <a:pt x="150590" y="367760"/>
                  <a:pt x="125635" y="345376"/>
                  <a:pt x="56864" y="283559"/>
                </a:cubicBezTo>
                <a:cubicBezTo>
                  <a:pt x="47720" y="275368"/>
                  <a:pt x="37624" y="266224"/>
                  <a:pt x="26384" y="256318"/>
                </a:cubicBezTo>
                <a:lnTo>
                  <a:pt x="0" y="232791"/>
                </a:lnTo>
                <a:lnTo>
                  <a:pt x="21431" y="204502"/>
                </a:lnTo>
                <a:cubicBezTo>
                  <a:pt x="98298" y="102965"/>
                  <a:pt x="198311" y="34766"/>
                  <a:pt x="310706" y="7144"/>
                </a:cubicBezTo>
                <a:cubicBezTo>
                  <a:pt x="322136" y="4381"/>
                  <a:pt x="333661" y="1905"/>
                  <a:pt x="345186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F88012-1ECD-53C3-848E-8FDBDA9B052B}"/>
              </a:ext>
            </a:extLst>
          </p:cNvPr>
          <p:cNvSpPr txBox="1"/>
          <p:nvPr/>
        </p:nvSpPr>
        <p:spPr>
          <a:xfrm>
            <a:off x="287089" y="6334124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WkBk</a:t>
            </a:r>
            <a:r>
              <a:rPr lang="en-US" b="1" dirty="0">
                <a:solidFill>
                  <a:schemeClr val="bg1"/>
                </a:solidFill>
              </a:rPr>
              <a:t> pg10</a:t>
            </a:r>
          </a:p>
        </p:txBody>
      </p:sp>
    </p:spTree>
    <p:extLst>
      <p:ext uri="{BB962C8B-B14F-4D97-AF65-F5344CB8AC3E}">
        <p14:creationId xmlns:p14="http://schemas.microsoft.com/office/powerpoint/2010/main" val="3604454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8012E55F-AF85-4854-A546-07E1F69D5314}"/>
              </a:ext>
            </a:extLst>
          </p:cNvPr>
          <p:cNvSpPr/>
          <p:nvPr/>
        </p:nvSpPr>
        <p:spPr>
          <a:xfrm>
            <a:off x="1171905" y="1202868"/>
            <a:ext cx="3262852" cy="4137870"/>
          </a:xfrm>
          <a:custGeom>
            <a:avLst/>
            <a:gdLst>
              <a:gd name="connsiteX0" fmla="*/ 53290 w 4275855"/>
              <a:gd name="connsiteY0" fmla="*/ 2434487 h 5422536"/>
              <a:gd name="connsiteX1" fmla="*/ 482296 w 4275855"/>
              <a:gd name="connsiteY1" fmla="*/ 3901337 h 5422536"/>
              <a:gd name="connsiteX2" fmla="*/ 1294207 w 4275855"/>
              <a:gd name="connsiteY2" fmla="*/ 5174640 h 5422536"/>
              <a:gd name="connsiteX3" fmla="*/ 2722195 w 4275855"/>
              <a:gd name="connsiteY3" fmla="*/ 5197118 h 5422536"/>
              <a:gd name="connsiteX4" fmla="*/ 3139771 w 4275855"/>
              <a:gd name="connsiteY4" fmla="*/ 4696485 h 5422536"/>
              <a:gd name="connsiteX5" fmla="*/ 4256482 w 4275855"/>
              <a:gd name="connsiteY5" fmla="*/ 3365651 h 5422536"/>
              <a:gd name="connsiteX6" fmla="*/ 3969589 w 4275855"/>
              <a:gd name="connsiteY6" fmla="*/ 2279039 h 5422536"/>
              <a:gd name="connsiteX7" fmla="*/ 3466288 w 4275855"/>
              <a:gd name="connsiteY7" fmla="*/ 1251482 h 5422536"/>
              <a:gd name="connsiteX8" fmla="*/ 3377896 w 4275855"/>
              <a:gd name="connsiteY8" fmla="*/ 674267 h 5422536"/>
              <a:gd name="connsiteX9" fmla="*/ 2338147 w 4275855"/>
              <a:gd name="connsiteY9" fmla="*/ 2183 h 5422536"/>
              <a:gd name="connsiteX10" fmla="*/ 1276681 w 4275855"/>
              <a:gd name="connsiteY10" fmla="*/ 719225 h 5422536"/>
              <a:gd name="connsiteX11" fmla="*/ 775285 w 4275855"/>
              <a:gd name="connsiteY11" fmla="*/ 1642388 h 5422536"/>
              <a:gd name="connsiteX12" fmla="*/ 343612 w 4275855"/>
              <a:gd name="connsiteY12" fmla="*/ 1953665 h 5422536"/>
              <a:gd name="connsiteX13" fmla="*/ 45289 w 4275855"/>
              <a:gd name="connsiteY13" fmla="*/ 2442107 h 542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75855" h="5422536">
                <a:moveTo>
                  <a:pt x="53290" y="2434487"/>
                </a:moveTo>
                <a:cubicBezTo>
                  <a:pt x="-161594" y="3246779"/>
                  <a:pt x="332944" y="3410991"/>
                  <a:pt x="482296" y="3901337"/>
                </a:cubicBezTo>
                <a:cubicBezTo>
                  <a:pt x="631648" y="4391685"/>
                  <a:pt x="876631" y="4877078"/>
                  <a:pt x="1294207" y="5174640"/>
                </a:cubicBezTo>
                <a:cubicBezTo>
                  <a:pt x="1711783" y="5472201"/>
                  <a:pt x="2330527" y="5528207"/>
                  <a:pt x="2722195" y="5197118"/>
                </a:cubicBezTo>
                <a:cubicBezTo>
                  <a:pt x="2888311" y="5056530"/>
                  <a:pt x="2999563" y="4862982"/>
                  <a:pt x="3139771" y="4696485"/>
                </a:cubicBezTo>
                <a:cubicBezTo>
                  <a:pt x="3518485" y="4245762"/>
                  <a:pt x="4137610" y="3942105"/>
                  <a:pt x="4256482" y="3365651"/>
                </a:cubicBezTo>
                <a:cubicBezTo>
                  <a:pt x="4334206" y="2989986"/>
                  <a:pt x="4165804" y="2608604"/>
                  <a:pt x="3969589" y="2279039"/>
                </a:cubicBezTo>
                <a:cubicBezTo>
                  <a:pt x="3773374" y="1949474"/>
                  <a:pt x="3539440" y="1627910"/>
                  <a:pt x="3466288" y="1251482"/>
                </a:cubicBezTo>
                <a:cubicBezTo>
                  <a:pt x="3428950" y="1060220"/>
                  <a:pt x="3435046" y="860576"/>
                  <a:pt x="3377896" y="674267"/>
                </a:cubicBezTo>
                <a:cubicBezTo>
                  <a:pt x="3247213" y="248690"/>
                  <a:pt x="2782393" y="-27535"/>
                  <a:pt x="2338147" y="2183"/>
                </a:cubicBezTo>
                <a:cubicBezTo>
                  <a:pt x="1893901" y="31901"/>
                  <a:pt x="1493089" y="330224"/>
                  <a:pt x="1276681" y="719225"/>
                </a:cubicBezTo>
                <a:cubicBezTo>
                  <a:pt x="1105612" y="1027073"/>
                  <a:pt x="1029412" y="1398167"/>
                  <a:pt x="775285" y="1642388"/>
                </a:cubicBezTo>
                <a:cubicBezTo>
                  <a:pt x="647269" y="1765451"/>
                  <a:pt x="484201" y="1845080"/>
                  <a:pt x="343612" y="1953665"/>
                </a:cubicBezTo>
                <a:cubicBezTo>
                  <a:pt x="203023" y="2062250"/>
                  <a:pt x="81103" y="2215412"/>
                  <a:pt x="45289" y="2442107"/>
                </a:cubicBezTo>
              </a:path>
            </a:pathLst>
          </a:custGeom>
          <a:solidFill>
            <a:schemeClr val="accent3"/>
          </a:solidFill>
          <a:ln w="3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D1B59E4-CE93-4C4E-A85F-53164E4DBA3F}"/>
              </a:ext>
            </a:extLst>
          </p:cNvPr>
          <p:cNvGrpSpPr/>
          <p:nvPr/>
        </p:nvGrpSpPr>
        <p:grpSpPr>
          <a:xfrm>
            <a:off x="1670093" y="504602"/>
            <a:ext cx="2266476" cy="4822898"/>
            <a:chOff x="1670093" y="485552"/>
            <a:chExt cx="2266476" cy="4822898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71908EF-79E1-4F71-9FCC-36F95D02E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43"/>
            <a:stretch/>
          </p:blipFill>
          <p:spPr>
            <a:xfrm>
              <a:off x="1670093" y="485552"/>
              <a:ext cx="2266476" cy="294344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01F652C-A3FA-4863-BE02-345EE5B3D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53" b="18420"/>
            <a:stretch>
              <a:fillRect/>
            </a:stretch>
          </p:blipFill>
          <p:spPr>
            <a:xfrm>
              <a:off x="1670093" y="1170580"/>
              <a:ext cx="2266476" cy="4137870"/>
            </a:xfrm>
            <a:custGeom>
              <a:avLst/>
              <a:gdLst>
                <a:gd name="connsiteX0" fmla="*/ 1286023 w 2266476"/>
                <a:gd name="connsiteY0" fmla="*/ 1666 h 4137870"/>
                <a:gd name="connsiteX1" fmla="*/ 2079443 w 2266476"/>
                <a:gd name="connsiteY1" fmla="*/ 514525 h 4137870"/>
                <a:gd name="connsiteX2" fmla="*/ 2146894 w 2266476"/>
                <a:gd name="connsiteY2" fmla="*/ 954991 h 4137870"/>
                <a:gd name="connsiteX3" fmla="*/ 2253465 w 2266476"/>
                <a:gd name="connsiteY3" fmla="*/ 1263012 h 4137870"/>
                <a:gd name="connsiteX4" fmla="*/ 2266476 w 2266476"/>
                <a:gd name="connsiteY4" fmla="*/ 1288246 h 4137870"/>
                <a:gd name="connsiteX5" fmla="*/ 2266476 w 2266476"/>
                <a:gd name="connsiteY5" fmla="*/ 3230826 h 4137870"/>
                <a:gd name="connsiteX6" fmla="*/ 2140043 w 2266476"/>
                <a:gd name="connsiteY6" fmla="*/ 3341910 h 4137870"/>
                <a:gd name="connsiteX7" fmla="*/ 1897732 w 2266476"/>
                <a:gd name="connsiteY7" fmla="*/ 3583830 h 4137870"/>
                <a:gd name="connsiteX8" fmla="*/ 1579085 w 2266476"/>
                <a:gd name="connsiteY8" fmla="*/ 3965856 h 4137870"/>
                <a:gd name="connsiteX9" fmla="*/ 489405 w 2266476"/>
                <a:gd name="connsiteY9" fmla="*/ 3948704 h 4137870"/>
                <a:gd name="connsiteX10" fmla="*/ 31944 w 2266476"/>
                <a:gd name="connsiteY10" fmla="*/ 3389059 h 4137870"/>
                <a:gd name="connsiteX11" fmla="*/ 0 w 2266476"/>
                <a:gd name="connsiteY11" fmla="*/ 3319912 h 4137870"/>
                <a:gd name="connsiteX12" fmla="*/ 0 w 2266476"/>
                <a:gd name="connsiteY12" fmla="*/ 1329326 h 4137870"/>
                <a:gd name="connsiteX13" fmla="*/ 15828 w 2266476"/>
                <a:gd name="connsiteY13" fmla="*/ 1318366 h 4137870"/>
                <a:gd name="connsiteX14" fmla="*/ 93423 w 2266476"/>
                <a:gd name="connsiteY14" fmla="*/ 1253286 h 4137870"/>
                <a:gd name="connsiteX15" fmla="*/ 476032 w 2266476"/>
                <a:gd name="connsiteY15" fmla="*/ 548832 h 4137870"/>
                <a:gd name="connsiteX16" fmla="*/ 1286023 w 2266476"/>
                <a:gd name="connsiteY16" fmla="*/ 1666 h 4137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66476" h="4137870">
                  <a:moveTo>
                    <a:pt x="1286023" y="1666"/>
                  </a:moveTo>
                  <a:cubicBezTo>
                    <a:pt x="1625022" y="-21011"/>
                    <a:pt x="1979720" y="189772"/>
                    <a:pt x="2079443" y="514525"/>
                  </a:cubicBezTo>
                  <a:cubicBezTo>
                    <a:pt x="2123053" y="656695"/>
                    <a:pt x="2118401" y="809041"/>
                    <a:pt x="2146894" y="954991"/>
                  </a:cubicBezTo>
                  <a:cubicBezTo>
                    <a:pt x="2167827" y="1062708"/>
                    <a:pt x="2206013" y="1164539"/>
                    <a:pt x="2253465" y="1263012"/>
                  </a:cubicBezTo>
                  <a:lnTo>
                    <a:pt x="2266476" y="1288246"/>
                  </a:lnTo>
                  <a:lnTo>
                    <a:pt x="2266476" y="3230826"/>
                  </a:lnTo>
                  <a:lnTo>
                    <a:pt x="2140043" y="3341910"/>
                  </a:lnTo>
                  <a:cubicBezTo>
                    <a:pt x="2053694" y="3418873"/>
                    <a:pt x="1969980" y="3497844"/>
                    <a:pt x="1897732" y="3583830"/>
                  </a:cubicBezTo>
                  <a:cubicBezTo>
                    <a:pt x="1790742" y="3710881"/>
                    <a:pt x="1705846" y="3858575"/>
                    <a:pt x="1579085" y="3965856"/>
                  </a:cubicBezTo>
                  <a:cubicBezTo>
                    <a:pt x="1280208" y="4218506"/>
                    <a:pt x="808053" y="4175769"/>
                    <a:pt x="489405" y="3948704"/>
                  </a:cubicBezTo>
                  <a:cubicBezTo>
                    <a:pt x="290251" y="3806788"/>
                    <a:pt x="142543" y="3608883"/>
                    <a:pt x="31944" y="3389059"/>
                  </a:cubicBezTo>
                  <a:lnTo>
                    <a:pt x="0" y="3319912"/>
                  </a:lnTo>
                  <a:lnTo>
                    <a:pt x="0" y="1329326"/>
                  </a:lnTo>
                  <a:lnTo>
                    <a:pt x="15828" y="1318366"/>
                  </a:lnTo>
                  <a:cubicBezTo>
                    <a:pt x="42907" y="1298169"/>
                    <a:pt x="69001" y="1276763"/>
                    <a:pt x="93423" y="1253286"/>
                  </a:cubicBezTo>
                  <a:cubicBezTo>
                    <a:pt x="287344" y="1066924"/>
                    <a:pt x="345491" y="783747"/>
                    <a:pt x="476032" y="548832"/>
                  </a:cubicBezTo>
                  <a:cubicBezTo>
                    <a:pt x="641170" y="251990"/>
                    <a:pt x="947025" y="24343"/>
                    <a:pt x="1286023" y="1666"/>
                  </a:cubicBezTo>
                  <a:close/>
                </a:path>
              </a:pathLst>
            </a:cu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EB0688E-2ECD-4BE6-B1E2-FAD5CD7683F7}"/>
              </a:ext>
            </a:extLst>
          </p:cNvPr>
          <p:cNvSpPr txBox="1"/>
          <p:nvPr/>
        </p:nvSpPr>
        <p:spPr>
          <a:xfrm>
            <a:off x="2279232" y="538745"/>
            <a:ext cx="7987964" cy="540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Arial" panose="020B0604020202020204" pitchFamily="34" charset="0"/>
                <a:cs typeface="+mn-cs"/>
              </a:rPr>
              <a:t>TOOL SET:  OPEN ENDED QUESTIONS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9FFB49F-E7FF-43FA-A72B-5BACAA02F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EDEDCD-46A2-441B-872A-4C8693ECCFAD}"/>
              </a:ext>
            </a:extLst>
          </p:cNvPr>
          <p:cNvSpPr txBox="1"/>
          <p:nvPr/>
        </p:nvSpPr>
        <p:spPr>
          <a:xfrm>
            <a:off x="5427879" y="1079214"/>
            <a:ext cx="15911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(continued)</a:t>
            </a:r>
            <a:endParaRPr kumimoji="0" lang="en-US" sz="1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76A0A2-56D8-4A6F-8444-DA911580A031}"/>
              </a:ext>
            </a:extLst>
          </p:cNvPr>
          <p:cNvSpPr txBox="1"/>
          <p:nvPr/>
        </p:nvSpPr>
        <p:spPr>
          <a:xfrm>
            <a:off x="4492016" y="2591967"/>
            <a:ext cx="22853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Arial" panose="020B0604020202020204" pitchFamily="34" charset="0"/>
                <a:cs typeface="+mn-cs"/>
              </a:rPr>
              <a:t>Might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– </a:t>
            </a: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How might you get it? Who might be able to help?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5E96D6F-0A28-4750-A54A-F5ECAC4201BE}"/>
              </a:ext>
            </a:extLst>
          </p:cNvPr>
          <p:cNvSpPr/>
          <p:nvPr/>
        </p:nvSpPr>
        <p:spPr>
          <a:xfrm>
            <a:off x="1133715" y="4622362"/>
            <a:ext cx="5120268" cy="1508760"/>
          </a:xfrm>
          <a:prstGeom prst="rect">
            <a:avLst/>
          </a:prstGeom>
          <a:solidFill>
            <a:schemeClr val="tx1">
              <a:lumMod val="85000"/>
              <a:lumOff val="1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D904D9B-0F1B-47D9-A76A-35C22FC158F4}"/>
              </a:ext>
            </a:extLst>
          </p:cNvPr>
          <p:cNvSpPr/>
          <p:nvPr/>
        </p:nvSpPr>
        <p:spPr>
          <a:xfrm>
            <a:off x="6710172" y="4554070"/>
            <a:ext cx="4506098" cy="1508760"/>
          </a:xfrm>
          <a:prstGeom prst="rect">
            <a:avLst/>
          </a:prstGeom>
          <a:solidFill>
            <a:schemeClr val="tx1">
              <a:lumMod val="85000"/>
              <a:lumOff val="1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CA73E36-425C-4C24-95B2-FBF002B6FC5D}"/>
              </a:ext>
            </a:extLst>
          </p:cNvPr>
          <p:cNvGrpSpPr/>
          <p:nvPr/>
        </p:nvGrpSpPr>
        <p:grpSpPr>
          <a:xfrm>
            <a:off x="7437330" y="4849323"/>
            <a:ext cx="2548397" cy="878287"/>
            <a:chOff x="2630803" y="5054010"/>
            <a:chExt cx="2548397" cy="87828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238ADB-5F05-4B20-BFC4-E3035E5C4976}"/>
                </a:ext>
              </a:extLst>
            </p:cNvPr>
            <p:cNvSpPr txBox="1"/>
            <p:nvPr/>
          </p:nvSpPr>
          <p:spPr>
            <a:xfrm>
              <a:off x="2630803" y="5532187"/>
              <a:ext cx="254839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 “And What Else?”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33C0BC-59E4-44DD-AE79-5615E4C12F3F}"/>
                </a:ext>
              </a:extLst>
            </p:cNvPr>
            <p:cNvSpPr txBox="1"/>
            <p:nvPr/>
          </p:nvSpPr>
          <p:spPr>
            <a:xfrm>
              <a:off x="2630804" y="5054010"/>
              <a:ext cx="11783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>
                <a:spcBef>
                  <a:spcPts val="0"/>
                </a:spcBef>
                <a:spcAft>
                  <a:spcPts val="0"/>
                </a:spcAft>
                <a:defRPr b="1">
                  <a:solidFill>
                    <a:schemeClr val="bg1"/>
                  </a:solidFill>
                  <a:effectLst/>
                  <a:ea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/>
                  <a:cs typeface="+mn-cs"/>
                </a:rPr>
                <a:t>A.W.E. -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A4FCDD0-0764-4697-9467-B10118C74079}"/>
              </a:ext>
            </a:extLst>
          </p:cNvPr>
          <p:cNvGrpSpPr/>
          <p:nvPr/>
        </p:nvGrpSpPr>
        <p:grpSpPr>
          <a:xfrm>
            <a:off x="1171905" y="4688410"/>
            <a:ext cx="5380284" cy="1366403"/>
            <a:chOff x="2356377" y="3589527"/>
            <a:chExt cx="4052742" cy="136640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9E7B9C-93B5-495D-9935-671BD3824E28}"/>
                </a:ext>
              </a:extLst>
            </p:cNvPr>
            <p:cNvSpPr txBox="1"/>
            <p:nvPr/>
          </p:nvSpPr>
          <p:spPr>
            <a:xfrm>
              <a:off x="2368060" y="4055684"/>
              <a:ext cx="4041059" cy="9002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How would you sustain this? optimize it? organize and maintain it? How does it fit in your life/world?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5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Think: how could they systematize</a:t>
              </a:r>
              <a:r>
                <a:rPr lang="en-US" sz="1750" i="1" dirty="0">
                  <a:solidFill>
                    <a:prstClr val="white"/>
                  </a:solidFill>
                  <a:latin typeface="Lato Light"/>
                  <a:ea typeface="Arial" panose="020B0604020202020204" pitchFamily="34" charset="0"/>
                </a:rPr>
                <a:t>?</a:t>
              </a:r>
              <a:r>
                <a:rPr kumimoji="0" lang="en-US" sz="175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Arial" panose="020B0604020202020204" pitchFamily="34" charset="0"/>
                  <a:cs typeface="+mn-cs"/>
                </a:rPr>
                <a:t> optimize? align?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AA7DEB-5CE5-4D39-A395-4A24B34F96AC}"/>
                </a:ext>
              </a:extLst>
            </p:cNvPr>
            <p:cNvSpPr txBox="1"/>
            <p:nvPr/>
          </p:nvSpPr>
          <p:spPr>
            <a:xfrm>
              <a:off x="2356377" y="3589527"/>
              <a:ext cx="203984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>
                <a:spcBef>
                  <a:spcPts val="0"/>
                </a:spcBef>
                <a:spcAft>
                  <a:spcPts val="0"/>
                </a:spcAft>
                <a:defRPr b="1">
                  <a:solidFill>
                    <a:schemeClr val="bg1"/>
                  </a:solidFill>
                  <a:effectLst/>
                  <a:ea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/>
                  <a:cs typeface="+mn-cs"/>
                </a:rPr>
                <a:t>SYSTEMS – 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868218A-AD2F-4602-88E6-20995DFC3617}"/>
              </a:ext>
            </a:extLst>
          </p:cNvPr>
          <p:cNvSpPr txBox="1"/>
          <p:nvPr/>
        </p:nvSpPr>
        <p:spPr>
          <a:xfrm>
            <a:off x="9140047" y="2578156"/>
            <a:ext cx="2721293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Leverage</a:t>
            </a: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lack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What’s working? Greatest impact?  How might you use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 to get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? What strengths do you have?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8DA5839-3144-46F9-AFC1-2A283C10E035}"/>
              </a:ext>
            </a:extLst>
          </p:cNvPr>
          <p:cNvSpPr txBox="1"/>
          <p:nvPr/>
        </p:nvSpPr>
        <p:spPr>
          <a:xfrm>
            <a:off x="7074084" y="2581193"/>
            <a:ext cx="17549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Begin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- </a:t>
            </a: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What is the first step? How might you begin? 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DD335872-42A4-4704-8436-ABD2711278C9}"/>
              </a:ext>
            </a:extLst>
          </p:cNvPr>
          <p:cNvSpPr/>
          <p:nvPr/>
        </p:nvSpPr>
        <p:spPr>
          <a:xfrm>
            <a:off x="1185378" y="618521"/>
            <a:ext cx="746541" cy="1074454"/>
          </a:xfrm>
          <a:custGeom>
            <a:avLst/>
            <a:gdLst>
              <a:gd name="connsiteX0" fmla="*/ 488799 w 746541"/>
              <a:gd name="connsiteY0" fmla="*/ 814387 h 1074454"/>
              <a:gd name="connsiteX1" fmla="*/ 558165 w 746541"/>
              <a:gd name="connsiteY1" fmla="*/ 814577 h 1074454"/>
              <a:gd name="connsiteX2" fmla="*/ 637222 w 746541"/>
              <a:gd name="connsiteY2" fmla="*/ 895921 h 1074454"/>
              <a:gd name="connsiteX3" fmla="*/ 606647 w 746541"/>
              <a:gd name="connsiteY3" fmla="*/ 1004601 h 1074454"/>
              <a:gd name="connsiteX4" fmla="*/ 537781 w 746541"/>
              <a:gd name="connsiteY4" fmla="*/ 1038605 h 1074454"/>
              <a:gd name="connsiteX5" fmla="*/ 476726 w 746541"/>
              <a:gd name="connsiteY5" fmla="*/ 1036795 h 1074454"/>
              <a:gd name="connsiteX6" fmla="*/ 397668 w 746541"/>
              <a:gd name="connsiteY6" fmla="*/ 954880 h 1074454"/>
              <a:gd name="connsiteX7" fmla="*/ 427863 w 746541"/>
              <a:gd name="connsiteY7" fmla="*/ 846486 h 1074454"/>
              <a:gd name="connsiteX8" fmla="*/ 488799 w 746541"/>
              <a:gd name="connsiteY8" fmla="*/ 814387 h 1074454"/>
              <a:gd name="connsiteX9" fmla="*/ 537267 w 746541"/>
              <a:gd name="connsiteY9" fmla="*/ 777170 h 1074454"/>
              <a:gd name="connsiteX10" fmla="*/ 671131 w 746541"/>
              <a:gd name="connsiteY10" fmla="*/ 887635 h 1074454"/>
              <a:gd name="connsiteX11" fmla="*/ 673322 w 746541"/>
              <a:gd name="connsiteY11" fmla="*/ 897445 h 1074454"/>
              <a:gd name="connsiteX12" fmla="*/ 646842 w 746541"/>
              <a:gd name="connsiteY12" fmla="*/ 1011269 h 1074454"/>
              <a:gd name="connsiteX13" fmla="*/ 637222 w 746541"/>
              <a:gd name="connsiteY13" fmla="*/ 1004316 h 1074454"/>
              <a:gd name="connsiteX14" fmla="*/ 661416 w 746541"/>
              <a:gd name="connsiteY14" fmla="*/ 899636 h 1074454"/>
              <a:gd name="connsiteX15" fmla="*/ 659320 w 746541"/>
              <a:gd name="connsiteY15" fmla="*/ 890492 h 1074454"/>
              <a:gd name="connsiteX16" fmla="*/ 483108 w 746541"/>
              <a:gd name="connsiteY16" fmla="*/ 793147 h 1074454"/>
              <a:gd name="connsiteX17" fmla="*/ 373284 w 746541"/>
              <a:gd name="connsiteY17" fmla="*/ 951071 h 1074454"/>
              <a:gd name="connsiteX18" fmla="*/ 375380 w 746541"/>
              <a:gd name="connsiteY18" fmla="*/ 960215 h 1074454"/>
              <a:gd name="connsiteX19" fmla="*/ 542067 w 746541"/>
              <a:gd name="connsiteY19" fmla="*/ 1060037 h 1074454"/>
              <a:gd name="connsiteX20" fmla="*/ 551021 w 746541"/>
              <a:gd name="connsiteY20" fmla="*/ 1058132 h 1074454"/>
              <a:gd name="connsiteX21" fmla="*/ 553879 w 746541"/>
              <a:gd name="connsiteY21" fmla="*/ 1069372 h 1074454"/>
              <a:gd name="connsiteX22" fmla="*/ 544354 w 746541"/>
              <a:gd name="connsiteY22" fmla="*/ 1071372 h 1074454"/>
              <a:gd name="connsiteX23" fmla="*/ 363759 w 746541"/>
              <a:gd name="connsiteY23" fmla="*/ 963073 h 1074454"/>
              <a:gd name="connsiteX24" fmla="*/ 361569 w 746541"/>
              <a:gd name="connsiteY24" fmla="*/ 953262 h 1074454"/>
              <a:gd name="connsiteX25" fmla="*/ 480346 w 746541"/>
              <a:gd name="connsiteY25" fmla="*/ 781907 h 1074454"/>
              <a:gd name="connsiteX26" fmla="*/ 537267 w 746541"/>
              <a:gd name="connsiteY26" fmla="*/ 777170 h 1074454"/>
              <a:gd name="connsiteX27" fmla="*/ 399669 w 746541"/>
              <a:gd name="connsiteY27" fmla="*/ 424052 h 1074454"/>
              <a:gd name="connsiteX28" fmla="*/ 408908 w 746541"/>
              <a:gd name="connsiteY28" fmla="*/ 431386 h 1074454"/>
              <a:gd name="connsiteX29" fmla="*/ 392525 w 746541"/>
              <a:gd name="connsiteY29" fmla="*/ 450055 h 1074454"/>
              <a:gd name="connsiteX30" fmla="*/ 320326 w 746541"/>
              <a:gd name="connsiteY30" fmla="*/ 558831 h 1074454"/>
              <a:gd name="connsiteX31" fmla="*/ 348901 w 746541"/>
              <a:gd name="connsiteY31" fmla="*/ 711993 h 1074454"/>
              <a:gd name="connsiteX32" fmla="*/ 370904 w 746541"/>
              <a:gd name="connsiteY32" fmla="*/ 763999 h 1074454"/>
              <a:gd name="connsiteX33" fmla="*/ 380143 w 746541"/>
              <a:gd name="connsiteY33" fmla="*/ 786383 h 1074454"/>
              <a:gd name="connsiteX34" fmla="*/ 404527 w 746541"/>
              <a:gd name="connsiteY34" fmla="*/ 780382 h 1074454"/>
              <a:gd name="connsiteX35" fmla="*/ 583025 w 746541"/>
              <a:gd name="connsiteY35" fmla="*/ 707516 h 1074454"/>
              <a:gd name="connsiteX36" fmla="*/ 582645 w 746541"/>
              <a:gd name="connsiteY36" fmla="*/ 655414 h 1074454"/>
              <a:gd name="connsiteX37" fmla="*/ 618649 w 746541"/>
              <a:gd name="connsiteY37" fmla="*/ 537590 h 1074454"/>
              <a:gd name="connsiteX38" fmla="*/ 628079 w 746541"/>
              <a:gd name="connsiteY38" fmla="*/ 544734 h 1074454"/>
              <a:gd name="connsiteX39" fmla="*/ 594074 w 746541"/>
              <a:gd name="connsiteY39" fmla="*/ 651604 h 1074454"/>
              <a:gd name="connsiteX40" fmla="*/ 593598 w 746541"/>
              <a:gd name="connsiteY40" fmla="*/ 712945 h 1074454"/>
              <a:gd name="connsiteX41" fmla="*/ 407480 w 746541"/>
              <a:gd name="connsiteY41" fmla="*/ 791527 h 1074454"/>
              <a:gd name="connsiteX42" fmla="*/ 372713 w 746541"/>
              <a:gd name="connsiteY42" fmla="*/ 800004 h 1074454"/>
              <a:gd name="connsiteX43" fmla="*/ 359569 w 746541"/>
              <a:gd name="connsiteY43" fmla="*/ 768286 h 1074454"/>
              <a:gd name="connsiteX44" fmla="*/ 337661 w 746541"/>
              <a:gd name="connsiteY44" fmla="*/ 716469 h 1074454"/>
              <a:gd name="connsiteX45" fmla="*/ 308896 w 746541"/>
              <a:gd name="connsiteY45" fmla="*/ 555211 h 1074454"/>
              <a:gd name="connsiteX46" fmla="*/ 383381 w 746541"/>
              <a:gd name="connsiteY46" fmla="*/ 442531 h 1074454"/>
              <a:gd name="connsiteX47" fmla="*/ 399669 w 746541"/>
              <a:gd name="connsiteY47" fmla="*/ 424052 h 1074454"/>
              <a:gd name="connsiteX48" fmla="*/ 421195 w 746541"/>
              <a:gd name="connsiteY48" fmla="*/ 252983 h 1074454"/>
              <a:gd name="connsiteX49" fmla="*/ 442531 w 746541"/>
              <a:gd name="connsiteY49" fmla="*/ 267271 h 1074454"/>
              <a:gd name="connsiteX50" fmla="*/ 461581 w 746541"/>
              <a:gd name="connsiteY50" fmla="*/ 303466 h 1074454"/>
              <a:gd name="connsiteX51" fmla="*/ 462248 w 746541"/>
              <a:gd name="connsiteY51" fmla="*/ 308418 h 1074454"/>
              <a:gd name="connsiteX52" fmla="*/ 450342 w 746541"/>
              <a:gd name="connsiteY52" fmla="*/ 309943 h 1074454"/>
              <a:gd name="connsiteX53" fmla="*/ 449675 w 746541"/>
              <a:gd name="connsiteY53" fmla="*/ 305656 h 1074454"/>
              <a:gd name="connsiteX54" fmla="*/ 433768 w 746541"/>
              <a:gd name="connsiteY54" fmla="*/ 275367 h 1074454"/>
              <a:gd name="connsiteX55" fmla="*/ 416147 w 746541"/>
              <a:gd name="connsiteY55" fmla="*/ 263556 h 1074454"/>
              <a:gd name="connsiteX56" fmla="*/ 718566 w 746541"/>
              <a:gd name="connsiteY56" fmla="*/ 156400 h 1074454"/>
              <a:gd name="connsiteX57" fmla="*/ 741712 w 746541"/>
              <a:gd name="connsiteY57" fmla="*/ 223075 h 1074454"/>
              <a:gd name="connsiteX58" fmla="*/ 732949 w 746541"/>
              <a:gd name="connsiteY58" fmla="*/ 361950 h 1074454"/>
              <a:gd name="connsiteX59" fmla="*/ 721328 w 746541"/>
              <a:gd name="connsiteY59" fmla="*/ 358902 h 1074454"/>
              <a:gd name="connsiteX60" fmla="*/ 729901 w 746541"/>
              <a:gd name="connsiteY60" fmla="*/ 225361 h 1074454"/>
              <a:gd name="connsiteX61" fmla="*/ 707803 w 746541"/>
              <a:gd name="connsiteY61" fmla="*/ 161639 h 1074454"/>
              <a:gd name="connsiteX62" fmla="*/ 460057 w 746541"/>
              <a:gd name="connsiteY62" fmla="*/ 30098 h 1074454"/>
              <a:gd name="connsiteX63" fmla="*/ 694563 w 746541"/>
              <a:gd name="connsiteY63" fmla="*/ 186880 h 1074454"/>
              <a:gd name="connsiteX64" fmla="*/ 603790 w 746541"/>
              <a:gd name="connsiteY64" fmla="*/ 520731 h 1074454"/>
              <a:gd name="connsiteX65" fmla="*/ 561213 w 746541"/>
              <a:gd name="connsiteY65" fmla="*/ 662749 h 1074454"/>
              <a:gd name="connsiteX66" fmla="*/ 563213 w 746541"/>
              <a:gd name="connsiteY66" fmla="*/ 697229 h 1074454"/>
              <a:gd name="connsiteX67" fmla="*/ 399288 w 746541"/>
              <a:gd name="connsiteY67" fmla="*/ 759237 h 1074454"/>
              <a:gd name="connsiteX68" fmla="*/ 393954 w 746541"/>
              <a:gd name="connsiteY68" fmla="*/ 760380 h 1074454"/>
              <a:gd name="connsiteX69" fmla="*/ 392049 w 746541"/>
              <a:gd name="connsiteY69" fmla="*/ 755713 h 1074454"/>
              <a:gd name="connsiteX70" fmla="*/ 369951 w 746541"/>
              <a:gd name="connsiteY70" fmla="*/ 703420 h 1074454"/>
              <a:gd name="connsiteX71" fmla="*/ 341948 w 746541"/>
              <a:gd name="connsiteY71" fmla="*/ 565594 h 1074454"/>
              <a:gd name="connsiteX72" fmla="*/ 409861 w 746541"/>
              <a:gd name="connsiteY72" fmla="*/ 464152 h 1074454"/>
              <a:gd name="connsiteX73" fmla="*/ 480441 w 746541"/>
              <a:gd name="connsiteY73" fmla="*/ 354234 h 1074454"/>
              <a:gd name="connsiteX74" fmla="*/ 448628 w 746541"/>
              <a:gd name="connsiteY74" fmla="*/ 243268 h 1074454"/>
              <a:gd name="connsiteX75" fmla="*/ 291465 w 746541"/>
              <a:gd name="connsiteY75" fmla="*/ 252983 h 1074454"/>
              <a:gd name="connsiteX76" fmla="*/ 219075 w 746541"/>
              <a:gd name="connsiteY76" fmla="*/ 304894 h 1074454"/>
              <a:gd name="connsiteX77" fmla="*/ 80867 w 746541"/>
              <a:gd name="connsiteY77" fmla="*/ 259174 h 1074454"/>
              <a:gd name="connsiteX78" fmla="*/ 50387 w 746541"/>
              <a:gd name="connsiteY78" fmla="*/ 231838 h 1074454"/>
              <a:gd name="connsiteX79" fmla="*/ 46482 w 746541"/>
              <a:gd name="connsiteY79" fmla="*/ 228409 h 1074454"/>
              <a:gd name="connsiteX80" fmla="*/ 49625 w 746541"/>
              <a:gd name="connsiteY80" fmla="*/ 224218 h 1074454"/>
              <a:gd name="connsiteX81" fmla="*/ 460057 w 746541"/>
              <a:gd name="connsiteY81" fmla="*/ 30098 h 1074454"/>
              <a:gd name="connsiteX82" fmla="*/ 345186 w 746541"/>
              <a:gd name="connsiteY82" fmla="*/ 0 h 1074454"/>
              <a:gd name="connsiteX83" fmla="*/ 347091 w 746541"/>
              <a:gd name="connsiteY83" fmla="*/ 11430 h 1074454"/>
              <a:gd name="connsiteX84" fmla="*/ 313563 w 746541"/>
              <a:gd name="connsiteY84" fmla="*/ 18383 h 1074454"/>
              <a:gd name="connsiteX85" fmla="*/ 31147 w 746541"/>
              <a:gd name="connsiteY85" fmla="*/ 211265 h 1074454"/>
              <a:gd name="connsiteX86" fmla="*/ 16002 w 746541"/>
              <a:gd name="connsiteY86" fmla="*/ 231172 h 1074454"/>
              <a:gd name="connsiteX87" fmla="*/ 34671 w 746541"/>
              <a:gd name="connsiteY87" fmla="*/ 247745 h 1074454"/>
              <a:gd name="connsiteX88" fmla="*/ 65151 w 746541"/>
              <a:gd name="connsiteY88" fmla="*/ 275082 h 1074454"/>
              <a:gd name="connsiteX89" fmla="*/ 190214 w 746541"/>
              <a:gd name="connsiteY89" fmla="*/ 348329 h 1074454"/>
              <a:gd name="connsiteX90" fmla="*/ 233934 w 746541"/>
              <a:gd name="connsiteY90" fmla="*/ 321183 h 1074454"/>
              <a:gd name="connsiteX91" fmla="*/ 303181 w 746541"/>
              <a:gd name="connsiteY91" fmla="*/ 271463 h 1074454"/>
              <a:gd name="connsiteX92" fmla="*/ 349948 w 746541"/>
              <a:gd name="connsiteY92" fmla="*/ 250984 h 1074454"/>
              <a:gd name="connsiteX93" fmla="*/ 353187 w 746541"/>
              <a:gd name="connsiteY93" fmla="*/ 262128 h 1074454"/>
              <a:gd name="connsiteX94" fmla="*/ 309372 w 746541"/>
              <a:gd name="connsiteY94" fmla="*/ 281369 h 1074454"/>
              <a:gd name="connsiteX95" fmla="*/ 241744 w 746541"/>
              <a:gd name="connsiteY95" fmla="*/ 329851 h 1074454"/>
              <a:gd name="connsiteX96" fmla="*/ 193072 w 746541"/>
              <a:gd name="connsiteY96" fmla="*/ 359569 h 1074454"/>
              <a:gd name="connsiteX97" fmla="*/ 188309 w 746541"/>
              <a:gd name="connsiteY97" fmla="*/ 360617 h 1074454"/>
              <a:gd name="connsiteX98" fmla="*/ 56864 w 746541"/>
              <a:gd name="connsiteY98" fmla="*/ 283559 h 1074454"/>
              <a:gd name="connsiteX99" fmla="*/ 26384 w 746541"/>
              <a:gd name="connsiteY99" fmla="*/ 256318 h 1074454"/>
              <a:gd name="connsiteX100" fmla="*/ 0 w 746541"/>
              <a:gd name="connsiteY100" fmla="*/ 232791 h 1074454"/>
              <a:gd name="connsiteX101" fmla="*/ 21431 w 746541"/>
              <a:gd name="connsiteY101" fmla="*/ 204502 h 1074454"/>
              <a:gd name="connsiteX102" fmla="*/ 310706 w 746541"/>
              <a:gd name="connsiteY102" fmla="*/ 7144 h 1074454"/>
              <a:gd name="connsiteX103" fmla="*/ 345186 w 746541"/>
              <a:gd name="connsiteY103" fmla="*/ 0 h 107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746541" h="1074454">
                <a:moveTo>
                  <a:pt x="488799" y="814387"/>
                </a:moveTo>
                <a:cubicBezTo>
                  <a:pt x="511636" y="808791"/>
                  <a:pt x="535877" y="808577"/>
                  <a:pt x="558165" y="814577"/>
                </a:cubicBezTo>
                <a:cubicBezTo>
                  <a:pt x="598455" y="825435"/>
                  <a:pt x="626554" y="854392"/>
                  <a:pt x="637222" y="895921"/>
                </a:cubicBezTo>
                <a:cubicBezTo>
                  <a:pt x="647890" y="937735"/>
                  <a:pt x="637032" y="976311"/>
                  <a:pt x="606647" y="1004601"/>
                </a:cubicBezTo>
                <a:cubicBezTo>
                  <a:pt x="588073" y="1022031"/>
                  <a:pt x="563499" y="1033747"/>
                  <a:pt x="537781" y="1038605"/>
                </a:cubicBezTo>
                <a:cubicBezTo>
                  <a:pt x="517398" y="1042415"/>
                  <a:pt x="496252" y="1042034"/>
                  <a:pt x="476726" y="1036795"/>
                </a:cubicBezTo>
                <a:cubicBezTo>
                  <a:pt x="436530" y="1025937"/>
                  <a:pt x="408432" y="996885"/>
                  <a:pt x="397668" y="954880"/>
                </a:cubicBezTo>
                <a:cubicBezTo>
                  <a:pt x="387000" y="913065"/>
                  <a:pt x="397668" y="874585"/>
                  <a:pt x="427863" y="846486"/>
                </a:cubicBezTo>
                <a:cubicBezTo>
                  <a:pt x="444532" y="830960"/>
                  <a:pt x="465963" y="819983"/>
                  <a:pt x="488799" y="814387"/>
                </a:cubicBezTo>
                <a:close/>
                <a:moveTo>
                  <a:pt x="537267" y="777170"/>
                </a:moveTo>
                <a:cubicBezTo>
                  <a:pt x="595283" y="781550"/>
                  <a:pt x="652415" y="814554"/>
                  <a:pt x="671131" y="887635"/>
                </a:cubicBezTo>
                <a:cubicBezTo>
                  <a:pt x="671988" y="890968"/>
                  <a:pt x="672750" y="894207"/>
                  <a:pt x="673322" y="897445"/>
                </a:cubicBezTo>
                <a:cubicBezTo>
                  <a:pt x="681513" y="939546"/>
                  <a:pt x="672370" y="978884"/>
                  <a:pt x="646842" y="1011269"/>
                </a:cubicBezTo>
                <a:lnTo>
                  <a:pt x="637222" y="1004316"/>
                </a:lnTo>
                <a:cubicBezTo>
                  <a:pt x="660559" y="974598"/>
                  <a:pt x="668941" y="938498"/>
                  <a:pt x="661416" y="899636"/>
                </a:cubicBezTo>
                <a:cubicBezTo>
                  <a:pt x="660844" y="896588"/>
                  <a:pt x="660178" y="893540"/>
                  <a:pt x="659320" y="890492"/>
                </a:cubicBezTo>
                <a:cubicBezTo>
                  <a:pt x="636365" y="800671"/>
                  <a:pt x="550259" y="776573"/>
                  <a:pt x="483108" y="793147"/>
                </a:cubicBezTo>
                <a:cubicBezTo>
                  <a:pt x="418528" y="809053"/>
                  <a:pt x="356616" y="865251"/>
                  <a:pt x="373284" y="951071"/>
                </a:cubicBezTo>
                <a:cubicBezTo>
                  <a:pt x="373856" y="954119"/>
                  <a:pt x="374523" y="957167"/>
                  <a:pt x="375380" y="960215"/>
                </a:cubicBezTo>
                <a:cubicBezTo>
                  <a:pt x="397383" y="1046226"/>
                  <a:pt x="477202" y="1072229"/>
                  <a:pt x="542067" y="1060037"/>
                </a:cubicBezTo>
                <a:cubicBezTo>
                  <a:pt x="545020" y="1059466"/>
                  <a:pt x="548068" y="1058799"/>
                  <a:pt x="551021" y="1058132"/>
                </a:cubicBezTo>
                <a:lnTo>
                  <a:pt x="553879" y="1069372"/>
                </a:lnTo>
                <a:cubicBezTo>
                  <a:pt x="550735" y="1070134"/>
                  <a:pt x="547592" y="1070800"/>
                  <a:pt x="544354" y="1071372"/>
                </a:cubicBezTo>
                <a:cubicBezTo>
                  <a:pt x="474154" y="1084612"/>
                  <a:pt x="387667" y="1056418"/>
                  <a:pt x="363759" y="963073"/>
                </a:cubicBezTo>
                <a:cubicBezTo>
                  <a:pt x="362902" y="959739"/>
                  <a:pt x="362140" y="956500"/>
                  <a:pt x="361569" y="953262"/>
                </a:cubicBezTo>
                <a:cubicBezTo>
                  <a:pt x="344233" y="864203"/>
                  <a:pt x="408146" y="799624"/>
                  <a:pt x="480346" y="781907"/>
                </a:cubicBezTo>
                <a:cubicBezTo>
                  <a:pt x="498491" y="777430"/>
                  <a:pt x="517928" y="775710"/>
                  <a:pt x="537267" y="777170"/>
                </a:cubicBezTo>
                <a:close/>
                <a:moveTo>
                  <a:pt x="399669" y="424052"/>
                </a:moveTo>
                <a:lnTo>
                  <a:pt x="408908" y="431386"/>
                </a:lnTo>
                <a:cubicBezTo>
                  <a:pt x="403574" y="437577"/>
                  <a:pt x="398050" y="443769"/>
                  <a:pt x="392525" y="450055"/>
                </a:cubicBezTo>
                <a:cubicBezTo>
                  <a:pt x="364903" y="481202"/>
                  <a:pt x="336233" y="513397"/>
                  <a:pt x="320326" y="558831"/>
                </a:cubicBezTo>
                <a:cubicBezTo>
                  <a:pt x="303562" y="606551"/>
                  <a:pt x="318707" y="641794"/>
                  <a:pt x="348901" y="711993"/>
                </a:cubicBezTo>
                <a:cubicBezTo>
                  <a:pt x="355378" y="727138"/>
                  <a:pt x="362712" y="744282"/>
                  <a:pt x="370904" y="763999"/>
                </a:cubicBezTo>
                <a:lnTo>
                  <a:pt x="380143" y="786383"/>
                </a:lnTo>
                <a:lnTo>
                  <a:pt x="404527" y="780382"/>
                </a:lnTo>
                <a:cubicBezTo>
                  <a:pt x="529590" y="749617"/>
                  <a:pt x="567976" y="733996"/>
                  <a:pt x="583025" y="707516"/>
                </a:cubicBezTo>
                <a:cubicBezTo>
                  <a:pt x="594170" y="687990"/>
                  <a:pt x="587788" y="669892"/>
                  <a:pt x="582645" y="655414"/>
                </a:cubicBezTo>
                <a:cubicBezTo>
                  <a:pt x="574453" y="632269"/>
                  <a:pt x="564356" y="603408"/>
                  <a:pt x="618649" y="537590"/>
                </a:cubicBezTo>
                <a:lnTo>
                  <a:pt x="628079" y="544734"/>
                </a:lnTo>
                <a:cubicBezTo>
                  <a:pt x="577882" y="605598"/>
                  <a:pt x="586835" y="631126"/>
                  <a:pt x="594074" y="651604"/>
                </a:cubicBezTo>
                <a:cubicBezTo>
                  <a:pt x="599313" y="666463"/>
                  <a:pt x="607219" y="688942"/>
                  <a:pt x="593598" y="712945"/>
                </a:cubicBezTo>
                <a:cubicBezTo>
                  <a:pt x="576548" y="742949"/>
                  <a:pt x="536543" y="759903"/>
                  <a:pt x="407480" y="791527"/>
                </a:cubicBezTo>
                <a:lnTo>
                  <a:pt x="372713" y="800004"/>
                </a:lnTo>
                <a:lnTo>
                  <a:pt x="359569" y="768286"/>
                </a:lnTo>
                <a:cubicBezTo>
                  <a:pt x="351473" y="748569"/>
                  <a:pt x="344138" y="731519"/>
                  <a:pt x="337661" y="716469"/>
                </a:cubicBezTo>
                <a:cubicBezTo>
                  <a:pt x="306419" y="643603"/>
                  <a:pt x="290703" y="607027"/>
                  <a:pt x="308896" y="555211"/>
                </a:cubicBezTo>
                <a:cubicBezTo>
                  <a:pt x="325565" y="507586"/>
                  <a:pt x="354997" y="474535"/>
                  <a:pt x="383381" y="442531"/>
                </a:cubicBezTo>
                <a:cubicBezTo>
                  <a:pt x="388906" y="436339"/>
                  <a:pt x="394335" y="430148"/>
                  <a:pt x="399669" y="424052"/>
                </a:cubicBezTo>
                <a:close/>
                <a:moveTo>
                  <a:pt x="421195" y="252983"/>
                </a:moveTo>
                <a:cubicBezTo>
                  <a:pt x="429292" y="256507"/>
                  <a:pt x="436435" y="261365"/>
                  <a:pt x="442531" y="267271"/>
                </a:cubicBezTo>
                <a:cubicBezTo>
                  <a:pt x="452247" y="276986"/>
                  <a:pt x="458914" y="289464"/>
                  <a:pt x="461581" y="303466"/>
                </a:cubicBezTo>
                <a:cubicBezTo>
                  <a:pt x="461772" y="305085"/>
                  <a:pt x="462058" y="306704"/>
                  <a:pt x="462248" y="308418"/>
                </a:cubicBezTo>
                <a:lnTo>
                  <a:pt x="450342" y="309943"/>
                </a:lnTo>
                <a:cubicBezTo>
                  <a:pt x="450151" y="308514"/>
                  <a:pt x="449961" y="307085"/>
                  <a:pt x="449675" y="305656"/>
                </a:cubicBezTo>
                <a:cubicBezTo>
                  <a:pt x="447389" y="293750"/>
                  <a:pt x="441960" y="283463"/>
                  <a:pt x="433768" y="275367"/>
                </a:cubicBezTo>
                <a:cubicBezTo>
                  <a:pt x="428815" y="270414"/>
                  <a:pt x="422814" y="266413"/>
                  <a:pt x="416147" y="263556"/>
                </a:cubicBezTo>
                <a:close/>
                <a:moveTo>
                  <a:pt x="718566" y="156400"/>
                </a:moveTo>
                <a:cubicBezTo>
                  <a:pt x="729425" y="177450"/>
                  <a:pt x="737235" y="199929"/>
                  <a:pt x="741712" y="223075"/>
                </a:cubicBezTo>
                <a:cubicBezTo>
                  <a:pt x="750380" y="266890"/>
                  <a:pt x="747332" y="313658"/>
                  <a:pt x="732949" y="361950"/>
                </a:cubicBezTo>
                <a:lnTo>
                  <a:pt x="721328" y="358902"/>
                </a:lnTo>
                <a:cubicBezTo>
                  <a:pt x="735235" y="312324"/>
                  <a:pt x="738092" y="267461"/>
                  <a:pt x="729901" y="225361"/>
                </a:cubicBezTo>
                <a:cubicBezTo>
                  <a:pt x="725615" y="203263"/>
                  <a:pt x="718185" y="181832"/>
                  <a:pt x="707803" y="161639"/>
                </a:cubicBezTo>
                <a:close/>
                <a:moveTo>
                  <a:pt x="460057" y="30098"/>
                </a:moveTo>
                <a:cubicBezTo>
                  <a:pt x="571119" y="42576"/>
                  <a:pt x="658749" y="101155"/>
                  <a:pt x="694563" y="186880"/>
                </a:cubicBezTo>
                <a:cubicBezTo>
                  <a:pt x="735235" y="284320"/>
                  <a:pt x="703040" y="402907"/>
                  <a:pt x="603790" y="520731"/>
                </a:cubicBezTo>
                <a:cubicBezTo>
                  <a:pt x="538448" y="598360"/>
                  <a:pt x="552164" y="637126"/>
                  <a:pt x="561213" y="662749"/>
                </a:cubicBezTo>
                <a:cubicBezTo>
                  <a:pt x="565690" y="675322"/>
                  <a:pt x="569500" y="686180"/>
                  <a:pt x="563213" y="697229"/>
                </a:cubicBezTo>
                <a:cubicBezTo>
                  <a:pt x="552355" y="716374"/>
                  <a:pt x="512540" y="731424"/>
                  <a:pt x="399288" y="759237"/>
                </a:cubicBezTo>
                <a:lnTo>
                  <a:pt x="393954" y="760380"/>
                </a:lnTo>
                <a:lnTo>
                  <a:pt x="392049" y="755713"/>
                </a:lnTo>
                <a:cubicBezTo>
                  <a:pt x="383857" y="735901"/>
                  <a:pt x="376428" y="718661"/>
                  <a:pt x="369951" y="703420"/>
                </a:cubicBezTo>
                <a:cubicBezTo>
                  <a:pt x="340233" y="634174"/>
                  <a:pt x="327946" y="605503"/>
                  <a:pt x="341948" y="565594"/>
                </a:cubicBezTo>
                <a:cubicBezTo>
                  <a:pt x="356426" y="524160"/>
                  <a:pt x="383572" y="493680"/>
                  <a:pt x="409861" y="464152"/>
                </a:cubicBezTo>
                <a:cubicBezTo>
                  <a:pt x="437769" y="432720"/>
                  <a:pt x="466725" y="400144"/>
                  <a:pt x="480441" y="354234"/>
                </a:cubicBezTo>
                <a:cubicBezTo>
                  <a:pt x="493776" y="309752"/>
                  <a:pt x="481584" y="267271"/>
                  <a:pt x="448628" y="243268"/>
                </a:cubicBezTo>
                <a:cubicBezTo>
                  <a:pt x="409385" y="214597"/>
                  <a:pt x="350615" y="218217"/>
                  <a:pt x="291465" y="252983"/>
                </a:cubicBezTo>
                <a:cubicBezTo>
                  <a:pt x="256413" y="273557"/>
                  <a:pt x="234791" y="291655"/>
                  <a:pt x="219075" y="304894"/>
                </a:cubicBezTo>
                <a:cubicBezTo>
                  <a:pt x="173927" y="342709"/>
                  <a:pt x="170402" y="339565"/>
                  <a:pt x="80867" y="259174"/>
                </a:cubicBezTo>
                <a:cubicBezTo>
                  <a:pt x="71723" y="250888"/>
                  <a:pt x="61532" y="241839"/>
                  <a:pt x="50387" y="231838"/>
                </a:cubicBezTo>
                <a:lnTo>
                  <a:pt x="46482" y="228409"/>
                </a:lnTo>
                <a:lnTo>
                  <a:pt x="49625" y="224218"/>
                </a:lnTo>
                <a:cubicBezTo>
                  <a:pt x="154591" y="85629"/>
                  <a:pt x="308039" y="13048"/>
                  <a:pt x="460057" y="30098"/>
                </a:cubicBezTo>
                <a:close/>
                <a:moveTo>
                  <a:pt x="345186" y="0"/>
                </a:moveTo>
                <a:lnTo>
                  <a:pt x="347091" y="11430"/>
                </a:lnTo>
                <a:cubicBezTo>
                  <a:pt x="335947" y="13240"/>
                  <a:pt x="324707" y="15621"/>
                  <a:pt x="313563" y="18383"/>
                </a:cubicBezTo>
                <a:cubicBezTo>
                  <a:pt x="203930" y="45339"/>
                  <a:pt x="106299" y="112014"/>
                  <a:pt x="31147" y="211265"/>
                </a:cubicBezTo>
                <a:lnTo>
                  <a:pt x="16002" y="231172"/>
                </a:lnTo>
                <a:lnTo>
                  <a:pt x="34671" y="247745"/>
                </a:lnTo>
                <a:cubicBezTo>
                  <a:pt x="45910" y="257746"/>
                  <a:pt x="56007" y="266795"/>
                  <a:pt x="65151" y="275082"/>
                </a:cubicBezTo>
                <a:cubicBezTo>
                  <a:pt x="133159" y="336137"/>
                  <a:pt x="156305" y="356807"/>
                  <a:pt x="190214" y="348329"/>
                </a:cubicBezTo>
                <a:cubicBezTo>
                  <a:pt x="206121" y="344424"/>
                  <a:pt x="218408" y="334137"/>
                  <a:pt x="233934" y="321183"/>
                </a:cubicBezTo>
                <a:cubicBezTo>
                  <a:pt x="249079" y="308515"/>
                  <a:pt x="269843" y="291084"/>
                  <a:pt x="303181" y="271463"/>
                </a:cubicBezTo>
                <a:cubicBezTo>
                  <a:pt x="318992" y="262128"/>
                  <a:pt x="334804" y="255270"/>
                  <a:pt x="349948" y="250984"/>
                </a:cubicBezTo>
                <a:lnTo>
                  <a:pt x="353187" y="262128"/>
                </a:lnTo>
                <a:cubicBezTo>
                  <a:pt x="338995" y="266128"/>
                  <a:pt x="324231" y="272605"/>
                  <a:pt x="309372" y="281369"/>
                </a:cubicBezTo>
                <a:cubicBezTo>
                  <a:pt x="276797" y="300514"/>
                  <a:pt x="256603" y="317468"/>
                  <a:pt x="241744" y="329851"/>
                </a:cubicBezTo>
                <a:cubicBezTo>
                  <a:pt x="224980" y="343853"/>
                  <a:pt x="211836" y="354901"/>
                  <a:pt x="193072" y="359569"/>
                </a:cubicBezTo>
                <a:cubicBezTo>
                  <a:pt x="191452" y="359950"/>
                  <a:pt x="189833" y="360331"/>
                  <a:pt x="188309" y="360617"/>
                </a:cubicBezTo>
                <a:cubicBezTo>
                  <a:pt x="150590" y="367760"/>
                  <a:pt x="125635" y="345376"/>
                  <a:pt x="56864" y="283559"/>
                </a:cubicBezTo>
                <a:cubicBezTo>
                  <a:pt x="47720" y="275368"/>
                  <a:pt x="37624" y="266224"/>
                  <a:pt x="26384" y="256318"/>
                </a:cubicBezTo>
                <a:lnTo>
                  <a:pt x="0" y="232791"/>
                </a:lnTo>
                <a:lnTo>
                  <a:pt x="21431" y="204502"/>
                </a:lnTo>
                <a:cubicBezTo>
                  <a:pt x="98298" y="102965"/>
                  <a:pt x="198311" y="34766"/>
                  <a:pt x="310706" y="7144"/>
                </a:cubicBezTo>
                <a:cubicBezTo>
                  <a:pt x="322136" y="4381"/>
                  <a:pt x="333661" y="1905"/>
                  <a:pt x="345186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D967B4-1B17-446B-98CF-F1BF03E5701A}"/>
              </a:ext>
            </a:extLst>
          </p:cNvPr>
          <p:cNvGrpSpPr/>
          <p:nvPr/>
        </p:nvGrpSpPr>
        <p:grpSpPr>
          <a:xfrm>
            <a:off x="3211183" y="1937896"/>
            <a:ext cx="3632628" cy="537882"/>
            <a:chOff x="3211183" y="1937896"/>
            <a:chExt cx="3632628" cy="53788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021A37D-70A5-4D7B-B003-5CBD16BB24B3}"/>
                </a:ext>
              </a:extLst>
            </p:cNvPr>
            <p:cNvSpPr/>
            <p:nvPr/>
          </p:nvSpPr>
          <p:spPr>
            <a:xfrm>
              <a:off x="3211183" y="1937896"/>
              <a:ext cx="3632628" cy="53788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AF4134-B16E-40C1-9891-33BE28618948}"/>
                </a:ext>
              </a:extLst>
            </p:cNvPr>
            <p:cNvSpPr txBox="1"/>
            <p:nvPr/>
          </p:nvSpPr>
          <p:spPr>
            <a:xfrm>
              <a:off x="4177575" y="2054085"/>
              <a:ext cx="169984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/>
                  <a:ea typeface="Arial" panose="020B0604020202020204" pitchFamily="34" charset="0"/>
                  <a:cs typeface="+mn-cs"/>
                </a:rPr>
                <a:t>OPEN-FRAMES</a:t>
              </a:r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2EA274C8-BC8A-4197-8B6C-55AB9BF6C667}"/>
              </a:ext>
            </a:extLst>
          </p:cNvPr>
          <p:cNvSpPr/>
          <p:nvPr/>
        </p:nvSpPr>
        <p:spPr>
          <a:xfrm rot="17601826" flipH="1">
            <a:off x="1361143" y="1209016"/>
            <a:ext cx="458954" cy="797166"/>
          </a:xfrm>
          <a:custGeom>
            <a:avLst/>
            <a:gdLst>
              <a:gd name="connsiteX0" fmla="*/ 488799 w 746541"/>
              <a:gd name="connsiteY0" fmla="*/ 814387 h 1074454"/>
              <a:gd name="connsiteX1" fmla="*/ 558165 w 746541"/>
              <a:gd name="connsiteY1" fmla="*/ 814577 h 1074454"/>
              <a:gd name="connsiteX2" fmla="*/ 637222 w 746541"/>
              <a:gd name="connsiteY2" fmla="*/ 895921 h 1074454"/>
              <a:gd name="connsiteX3" fmla="*/ 606647 w 746541"/>
              <a:gd name="connsiteY3" fmla="*/ 1004601 h 1074454"/>
              <a:gd name="connsiteX4" fmla="*/ 537781 w 746541"/>
              <a:gd name="connsiteY4" fmla="*/ 1038605 h 1074454"/>
              <a:gd name="connsiteX5" fmla="*/ 476726 w 746541"/>
              <a:gd name="connsiteY5" fmla="*/ 1036795 h 1074454"/>
              <a:gd name="connsiteX6" fmla="*/ 397668 w 746541"/>
              <a:gd name="connsiteY6" fmla="*/ 954880 h 1074454"/>
              <a:gd name="connsiteX7" fmla="*/ 427863 w 746541"/>
              <a:gd name="connsiteY7" fmla="*/ 846486 h 1074454"/>
              <a:gd name="connsiteX8" fmla="*/ 488799 w 746541"/>
              <a:gd name="connsiteY8" fmla="*/ 814387 h 1074454"/>
              <a:gd name="connsiteX9" fmla="*/ 537267 w 746541"/>
              <a:gd name="connsiteY9" fmla="*/ 777170 h 1074454"/>
              <a:gd name="connsiteX10" fmla="*/ 671131 w 746541"/>
              <a:gd name="connsiteY10" fmla="*/ 887635 h 1074454"/>
              <a:gd name="connsiteX11" fmla="*/ 673322 w 746541"/>
              <a:gd name="connsiteY11" fmla="*/ 897445 h 1074454"/>
              <a:gd name="connsiteX12" fmla="*/ 646842 w 746541"/>
              <a:gd name="connsiteY12" fmla="*/ 1011269 h 1074454"/>
              <a:gd name="connsiteX13" fmla="*/ 637222 w 746541"/>
              <a:gd name="connsiteY13" fmla="*/ 1004316 h 1074454"/>
              <a:gd name="connsiteX14" fmla="*/ 661416 w 746541"/>
              <a:gd name="connsiteY14" fmla="*/ 899636 h 1074454"/>
              <a:gd name="connsiteX15" fmla="*/ 659320 w 746541"/>
              <a:gd name="connsiteY15" fmla="*/ 890492 h 1074454"/>
              <a:gd name="connsiteX16" fmla="*/ 483108 w 746541"/>
              <a:gd name="connsiteY16" fmla="*/ 793147 h 1074454"/>
              <a:gd name="connsiteX17" fmla="*/ 373284 w 746541"/>
              <a:gd name="connsiteY17" fmla="*/ 951071 h 1074454"/>
              <a:gd name="connsiteX18" fmla="*/ 375380 w 746541"/>
              <a:gd name="connsiteY18" fmla="*/ 960215 h 1074454"/>
              <a:gd name="connsiteX19" fmla="*/ 542067 w 746541"/>
              <a:gd name="connsiteY19" fmla="*/ 1060037 h 1074454"/>
              <a:gd name="connsiteX20" fmla="*/ 551021 w 746541"/>
              <a:gd name="connsiteY20" fmla="*/ 1058132 h 1074454"/>
              <a:gd name="connsiteX21" fmla="*/ 553879 w 746541"/>
              <a:gd name="connsiteY21" fmla="*/ 1069372 h 1074454"/>
              <a:gd name="connsiteX22" fmla="*/ 544354 w 746541"/>
              <a:gd name="connsiteY22" fmla="*/ 1071372 h 1074454"/>
              <a:gd name="connsiteX23" fmla="*/ 363759 w 746541"/>
              <a:gd name="connsiteY23" fmla="*/ 963073 h 1074454"/>
              <a:gd name="connsiteX24" fmla="*/ 361569 w 746541"/>
              <a:gd name="connsiteY24" fmla="*/ 953262 h 1074454"/>
              <a:gd name="connsiteX25" fmla="*/ 480346 w 746541"/>
              <a:gd name="connsiteY25" fmla="*/ 781907 h 1074454"/>
              <a:gd name="connsiteX26" fmla="*/ 537267 w 746541"/>
              <a:gd name="connsiteY26" fmla="*/ 777170 h 1074454"/>
              <a:gd name="connsiteX27" fmla="*/ 399669 w 746541"/>
              <a:gd name="connsiteY27" fmla="*/ 424052 h 1074454"/>
              <a:gd name="connsiteX28" fmla="*/ 408908 w 746541"/>
              <a:gd name="connsiteY28" fmla="*/ 431386 h 1074454"/>
              <a:gd name="connsiteX29" fmla="*/ 392525 w 746541"/>
              <a:gd name="connsiteY29" fmla="*/ 450055 h 1074454"/>
              <a:gd name="connsiteX30" fmla="*/ 320326 w 746541"/>
              <a:gd name="connsiteY30" fmla="*/ 558831 h 1074454"/>
              <a:gd name="connsiteX31" fmla="*/ 348901 w 746541"/>
              <a:gd name="connsiteY31" fmla="*/ 711993 h 1074454"/>
              <a:gd name="connsiteX32" fmla="*/ 370904 w 746541"/>
              <a:gd name="connsiteY32" fmla="*/ 763999 h 1074454"/>
              <a:gd name="connsiteX33" fmla="*/ 380143 w 746541"/>
              <a:gd name="connsiteY33" fmla="*/ 786383 h 1074454"/>
              <a:gd name="connsiteX34" fmla="*/ 404527 w 746541"/>
              <a:gd name="connsiteY34" fmla="*/ 780382 h 1074454"/>
              <a:gd name="connsiteX35" fmla="*/ 583025 w 746541"/>
              <a:gd name="connsiteY35" fmla="*/ 707516 h 1074454"/>
              <a:gd name="connsiteX36" fmla="*/ 582645 w 746541"/>
              <a:gd name="connsiteY36" fmla="*/ 655414 h 1074454"/>
              <a:gd name="connsiteX37" fmla="*/ 618649 w 746541"/>
              <a:gd name="connsiteY37" fmla="*/ 537590 h 1074454"/>
              <a:gd name="connsiteX38" fmla="*/ 628079 w 746541"/>
              <a:gd name="connsiteY38" fmla="*/ 544734 h 1074454"/>
              <a:gd name="connsiteX39" fmla="*/ 594074 w 746541"/>
              <a:gd name="connsiteY39" fmla="*/ 651604 h 1074454"/>
              <a:gd name="connsiteX40" fmla="*/ 593598 w 746541"/>
              <a:gd name="connsiteY40" fmla="*/ 712945 h 1074454"/>
              <a:gd name="connsiteX41" fmla="*/ 407480 w 746541"/>
              <a:gd name="connsiteY41" fmla="*/ 791527 h 1074454"/>
              <a:gd name="connsiteX42" fmla="*/ 372713 w 746541"/>
              <a:gd name="connsiteY42" fmla="*/ 800004 h 1074454"/>
              <a:gd name="connsiteX43" fmla="*/ 359569 w 746541"/>
              <a:gd name="connsiteY43" fmla="*/ 768286 h 1074454"/>
              <a:gd name="connsiteX44" fmla="*/ 337661 w 746541"/>
              <a:gd name="connsiteY44" fmla="*/ 716469 h 1074454"/>
              <a:gd name="connsiteX45" fmla="*/ 308896 w 746541"/>
              <a:gd name="connsiteY45" fmla="*/ 555211 h 1074454"/>
              <a:gd name="connsiteX46" fmla="*/ 383381 w 746541"/>
              <a:gd name="connsiteY46" fmla="*/ 442531 h 1074454"/>
              <a:gd name="connsiteX47" fmla="*/ 399669 w 746541"/>
              <a:gd name="connsiteY47" fmla="*/ 424052 h 1074454"/>
              <a:gd name="connsiteX48" fmla="*/ 421195 w 746541"/>
              <a:gd name="connsiteY48" fmla="*/ 252983 h 1074454"/>
              <a:gd name="connsiteX49" fmla="*/ 442531 w 746541"/>
              <a:gd name="connsiteY49" fmla="*/ 267271 h 1074454"/>
              <a:gd name="connsiteX50" fmla="*/ 461581 w 746541"/>
              <a:gd name="connsiteY50" fmla="*/ 303466 h 1074454"/>
              <a:gd name="connsiteX51" fmla="*/ 462248 w 746541"/>
              <a:gd name="connsiteY51" fmla="*/ 308418 h 1074454"/>
              <a:gd name="connsiteX52" fmla="*/ 450342 w 746541"/>
              <a:gd name="connsiteY52" fmla="*/ 309943 h 1074454"/>
              <a:gd name="connsiteX53" fmla="*/ 449675 w 746541"/>
              <a:gd name="connsiteY53" fmla="*/ 305656 h 1074454"/>
              <a:gd name="connsiteX54" fmla="*/ 433768 w 746541"/>
              <a:gd name="connsiteY54" fmla="*/ 275367 h 1074454"/>
              <a:gd name="connsiteX55" fmla="*/ 416147 w 746541"/>
              <a:gd name="connsiteY55" fmla="*/ 263556 h 1074454"/>
              <a:gd name="connsiteX56" fmla="*/ 718566 w 746541"/>
              <a:gd name="connsiteY56" fmla="*/ 156400 h 1074454"/>
              <a:gd name="connsiteX57" fmla="*/ 741712 w 746541"/>
              <a:gd name="connsiteY57" fmla="*/ 223075 h 1074454"/>
              <a:gd name="connsiteX58" fmla="*/ 732949 w 746541"/>
              <a:gd name="connsiteY58" fmla="*/ 361950 h 1074454"/>
              <a:gd name="connsiteX59" fmla="*/ 721328 w 746541"/>
              <a:gd name="connsiteY59" fmla="*/ 358902 h 1074454"/>
              <a:gd name="connsiteX60" fmla="*/ 729901 w 746541"/>
              <a:gd name="connsiteY60" fmla="*/ 225361 h 1074454"/>
              <a:gd name="connsiteX61" fmla="*/ 707803 w 746541"/>
              <a:gd name="connsiteY61" fmla="*/ 161639 h 1074454"/>
              <a:gd name="connsiteX62" fmla="*/ 460057 w 746541"/>
              <a:gd name="connsiteY62" fmla="*/ 30098 h 1074454"/>
              <a:gd name="connsiteX63" fmla="*/ 694563 w 746541"/>
              <a:gd name="connsiteY63" fmla="*/ 186880 h 1074454"/>
              <a:gd name="connsiteX64" fmla="*/ 603790 w 746541"/>
              <a:gd name="connsiteY64" fmla="*/ 520731 h 1074454"/>
              <a:gd name="connsiteX65" fmla="*/ 561213 w 746541"/>
              <a:gd name="connsiteY65" fmla="*/ 662749 h 1074454"/>
              <a:gd name="connsiteX66" fmla="*/ 563213 w 746541"/>
              <a:gd name="connsiteY66" fmla="*/ 697229 h 1074454"/>
              <a:gd name="connsiteX67" fmla="*/ 399288 w 746541"/>
              <a:gd name="connsiteY67" fmla="*/ 759237 h 1074454"/>
              <a:gd name="connsiteX68" fmla="*/ 393954 w 746541"/>
              <a:gd name="connsiteY68" fmla="*/ 760380 h 1074454"/>
              <a:gd name="connsiteX69" fmla="*/ 392049 w 746541"/>
              <a:gd name="connsiteY69" fmla="*/ 755713 h 1074454"/>
              <a:gd name="connsiteX70" fmla="*/ 369951 w 746541"/>
              <a:gd name="connsiteY70" fmla="*/ 703420 h 1074454"/>
              <a:gd name="connsiteX71" fmla="*/ 341948 w 746541"/>
              <a:gd name="connsiteY71" fmla="*/ 565594 h 1074454"/>
              <a:gd name="connsiteX72" fmla="*/ 409861 w 746541"/>
              <a:gd name="connsiteY72" fmla="*/ 464152 h 1074454"/>
              <a:gd name="connsiteX73" fmla="*/ 480441 w 746541"/>
              <a:gd name="connsiteY73" fmla="*/ 354234 h 1074454"/>
              <a:gd name="connsiteX74" fmla="*/ 448628 w 746541"/>
              <a:gd name="connsiteY74" fmla="*/ 243268 h 1074454"/>
              <a:gd name="connsiteX75" fmla="*/ 291465 w 746541"/>
              <a:gd name="connsiteY75" fmla="*/ 252983 h 1074454"/>
              <a:gd name="connsiteX76" fmla="*/ 219075 w 746541"/>
              <a:gd name="connsiteY76" fmla="*/ 304894 h 1074454"/>
              <a:gd name="connsiteX77" fmla="*/ 80867 w 746541"/>
              <a:gd name="connsiteY77" fmla="*/ 259174 h 1074454"/>
              <a:gd name="connsiteX78" fmla="*/ 50387 w 746541"/>
              <a:gd name="connsiteY78" fmla="*/ 231838 h 1074454"/>
              <a:gd name="connsiteX79" fmla="*/ 46482 w 746541"/>
              <a:gd name="connsiteY79" fmla="*/ 228409 h 1074454"/>
              <a:gd name="connsiteX80" fmla="*/ 49625 w 746541"/>
              <a:gd name="connsiteY80" fmla="*/ 224218 h 1074454"/>
              <a:gd name="connsiteX81" fmla="*/ 460057 w 746541"/>
              <a:gd name="connsiteY81" fmla="*/ 30098 h 1074454"/>
              <a:gd name="connsiteX82" fmla="*/ 345186 w 746541"/>
              <a:gd name="connsiteY82" fmla="*/ 0 h 1074454"/>
              <a:gd name="connsiteX83" fmla="*/ 347091 w 746541"/>
              <a:gd name="connsiteY83" fmla="*/ 11430 h 1074454"/>
              <a:gd name="connsiteX84" fmla="*/ 313563 w 746541"/>
              <a:gd name="connsiteY84" fmla="*/ 18383 h 1074454"/>
              <a:gd name="connsiteX85" fmla="*/ 31147 w 746541"/>
              <a:gd name="connsiteY85" fmla="*/ 211265 h 1074454"/>
              <a:gd name="connsiteX86" fmla="*/ 16002 w 746541"/>
              <a:gd name="connsiteY86" fmla="*/ 231172 h 1074454"/>
              <a:gd name="connsiteX87" fmla="*/ 34671 w 746541"/>
              <a:gd name="connsiteY87" fmla="*/ 247745 h 1074454"/>
              <a:gd name="connsiteX88" fmla="*/ 65151 w 746541"/>
              <a:gd name="connsiteY88" fmla="*/ 275082 h 1074454"/>
              <a:gd name="connsiteX89" fmla="*/ 190214 w 746541"/>
              <a:gd name="connsiteY89" fmla="*/ 348329 h 1074454"/>
              <a:gd name="connsiteX90" fmla="*/ 233934 w 746541"/>
              <a:gd name="connsiteY90" fmla="*/ 321183 h 1074454"/>
              <a:gd name="connsiteX91" fmla="*/ 303181 w 746541"/>
              <a:gd name="connsiteY91" fmla="*/ 271463 h 1074454"/>
              <a:gd name="connsiteX92" fmla="*/ 349948 w 746541"/>
              <a:gd name="connsiteY92" fmla="*/ 250984 h 1074454"/>
              <a:gd name="connsiteX93" fmla="*/ 353187 w 746541"/>
              <a:gd name="connsiteY93" fmla="*/ 262128 h 1074454"/>
              <a:gd name="connsiteX94" fmla="*/ 309372 w 746541"/>
              <a:gd name="connsiteY94" fmla="*/ 281369 h 1074454"/>
              <a:gd name="connsiteX95" fmla="*/ 241744 w 746541"/>
              <a:gd name="connsiteY95" fmla="*/ 329851 h 1074454"/>
              <a:gd name="connsiteX96" fmla="*/ 193072 w 746541"/>
              <a:gd name="connsiteY96" fmla="*/ 359569 h 1074454"/>
              <a:gd name="connsiteX97" fmla="*/ 188309 w 746541"/>
              <a:gd name="connsiteY97" fmla="*/ 360617 h 1074454"/>
              <a:gd name="connsiteX98" fmla="*/ 56864 w 746541"/>
              <a:gd name="connsiteY98" fmla="*/ 283559 h 1074454"/>
              <a:gd name="connsiteX99" fmla="*/ 26384 w 746541"/>
              <a:gd name="connsiteY99" fmla="*/ 256318 h 1074454"/>
              <a:gd name="connsiteX100" fmla="*/ 0 w 746541"/>
              <a:gd name="connsiteY100" fmla="*/ 232791 h 1074454"/>
              <a:gd name="connsiteX101" fmla="*/ 21431 w 746541"/>
              <a:gd name="connsiteY101" fmla="*/ 204502 h 1074454"/>
              <a:gd name="connsiteX102" fmla="*/ 310706 w 746541"/>
              <a:gd name="connsiteY102" fmla="*/ 7144 h 1074454"/>
              <a:gd name="connsiteX103" fmla="*/ 345186 w 746541"/>
              <a:gd name="connsiteY103" fmla="*/ 0 h 107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746541" h="1074454">
                <a:moveTo>
                  <a:pt x="488799" y="814387"/>
                </a:moveTo>
                <a:cubicBezTo>
                  <a:pt x="511636" y="808791"/>
                  <a:pt x="535877" y="808577"/>
                  <a:pt x="558165" y="814577"/>
                </a:cubicBezTo>
                <a:cubicBezTo>
                  <a:pt x="598455" y="825435"/>
                  <a:pt x="626554" y="854392"/>
                  <a:pt x="637222" y="895921"/>
                </a:cubicBezTo>
                <a:cubicBezTo>
                  <a:pt x="647890" y="937735"/>
                  <a:pt x="637032" y="976311"/>
                  <a:pt x="606647" y="1004601"/>
                </a:cubicBezTo>
                <a:cubicBezTo>
                  <a:pt x="588073" y="1022031"/>
                  <a:pt x="563499" y="1033747"/>
                  <a:pt x="537781" y="1038605"/>
                </a:cubicBezTo>
                <a:cubicBezTo>
                  <a:pt x="517398" y="1042415"/>
                  <a:pt x="496252" y="1042034"/>
                  <a:pt x="476726" y="1036795"/>
                </a:cubicBezTo>
                <a:cubicBezTo>
                  <a:pt x="436530" y="1025937"/>
                  <a:pt x="408432" y="996885"/>
                  <a:pt x="397668" y="954880"/>
                </a:cubicBezTo>
                <a:cubicBezTo>
                  <a:pt x="387000" y="913065"/>
                  <a:pt x="397668" y="874585"/>
                  <a:pt x="427863" y="846486"/>
                </a:cubicBezTo>
                <a:cubicBezTo>
                  <a:pt x="444532" y="830960"/>
                  <a:pt x="465963" y="819983"/>
                  <a:pt x="488799" y="814387"/>
                </a:cubicBezTo>
                <a:close/>
                <a:moveTo>
                  <a:pt x="537267" y="777170"/>
                </a:moveTo>
                <a:cubicBezTo>
                  <a:pt x="595283" y="781550"/>
                  <a:pt x="652415" y="814554"/>
                  <a:pt x="671131" y="887635"/>
                </a:cubicBezTo>
                <a:cubicBezTo>
                  <a:pt x="671988" y="890968"/>
                  <a:pt x="672750" y="894207"/>
                  <a:pt x="673322" y="897445"/>
                </a:cubicBezTo>
                <a:cubicBezTo>
                  <a:pt x="681513" y="939546"/>
                  <a:pt x="672370" y="978884"/>
                  <a:pt x="646842" y="1011269"/>
                </a:cubicBezTo>
                <a:lnTo>
                  <a:pt x="637222" y="1004316"/>
                </a:lnTo>
                <a:cubicBezTo>
                  <a:pt x="660559" y="974598"/>
                  <a:pt x="668941" y="938498"/>
                  <a:pt x="661416" y="899636"/>
                </a:cubicBezTo>
                <a:cubicBezTo>
                  <a:pt x="660844" y="896588"/>
                  <a:pt x="660178" y="893540"/>
                  <a:pt x="659320" y="890492"/>
                </a:cubicBezTo>
                <a:cubicBezTo>
                  <a:pt x="636365" y="800671"/>
                  <a:pt x="550259" y="776573"/>
                  <a:pt x="483108" y="793147"/>
                </a:cubicBezTo>
                <a:cubicBezTo>
                  <a:pt x="418528" y="809053"/>
                  <a:pt x="356616" y="865251"/>
                  <a:pt x="373284" y="951071"/>
                </a:cubicBezTo>
                <a:cubicBezTo>
                  <a:pt x="373856" y="954119"/>
                  <a:pt x="374523" y="957167"/>
                  <a:pt x="375380" y="960215"/>
                </a:cubicBezTo>
                <a:cubicBezTo>
                  <a:pt x="397383" y="1046226"/>
                  <a:pt x="477202" y="1072229"/>
                  <a:pt x="542067" y="1060037"/>
                </a:cubicBezTo>
                <a:cubicBezTo>
                  <a:pt x="545020" y="1059466"/>
                  <a:pt x="548068" y="1058799"/>
                  <a:pt x="551021" y="1058132"/>
                </a:cubicBezTo>
                <a:lnTo>
                  <a:pt x="553879" y="1069372"/>
                </a:lnTo>
                <a:cubicBezTo>
                  <a:pt x="550735" y="1070134"/>
                  <a:pt x="547592" y="1070800"/>
                  <a:pt x="544354" y="1071372"/>
                </a:cubicBezTo>
                <a:cubicBezTo>
                  <a:pt x="474154" y="1084612"/>
                  <a:pt x="387667" y="1056418"/>
                  <a:pt x="363759" y="963073"/>
                </a:cubicBezTo>
                <a:cubicBezTo>
                  <a:pt x="362902" y="959739"/>
                  <a:pt x="362140" y="956500"/>
                  <a:pt x="361569" y="953262"/>
                </a:cubicBezTo>
                <a:cubicBezTo>
                  <a:pt x="344233" y="864203"/>
                  <a:pt x="408146" y="799624"/>
                  <a:pt x="480346" y="781907"/>
                </a:cubicBezTo>
                <a:cubicBezTo>
                  <a:pt x="498491" y="777430"/>
                  <a:pt x="517928" y="775710"/>
                  <a:pt x="537267" y="777170"/>
                </a:cubicBezTo>
                <a:close/>
                <a:moveTo>
                  <a:pt x="399669" y="424052"/>
                </a:moveTo>
                <a:lnTo>
                  <a:pt x="408908" y="431386"/>
                </a:lnTo>
                <a:cubicBezTo>
                  <a:pt x="403574" y="437577"/>
                  <a:pt x="398050" y="443769"/>
                  <a:pt x="392525" y="450055"/>
                </a:cubicBezTo>
                <a:cubicBezTo>
                  <a:pt x="364903" y="481202"/>
                  <a:pt x="336233" y="513397"/>
                  <a:pt x="320326" y="558831"/>
                </a:cubicBezTo>
                <a:cubicBezTo>
                  <a:pt x="303562" y="606551"/>
                  <a:pt x="318707" y="641794"/>
                  <a:pt x="348901" y="711993"/>
                </a:cubicBezTo>
                <a:cubicBezTo>
                  <a:pt x="355378" y="727138"/>
                  <a:pt x="362712" y="744282"/>
                  <a:pt x="370904" y="763999"/>
                </a:cubicBezTo>
                <a:lnTo>
                  <a:pt x="380143" y="786383"/>
                </a:lnTo>
                <a:lnTo>
                  <a:pt x="404527" y="780382"/>
                </a:lnTo>
                <a:cubicBezTo>
                  <a:pt x="529590" y="749617"/>
                  <a:pt x="567976" y="733996"/>
                  <a:pt x="583025" y="707516"/>
                </a:cubicBezTo>
                <a:cubicBezTo>
                  <a:pt x="594170" y="687990"/>
                  <a:pt x="587788" y="669892"/>
                  <a:pt x="582645" y="655414"/>
                </a:cubicBezTo>
                <a:cubicBezTo>
                  <a:pt x="574453" y="632269"/>
                  <a:pt x="564356" y="603408"/>
                  <a:pt x="618649" y="537590"/>
                </a:cubicBezTo>
                <a:lnTo>
                  <a:pt x="628079" y="544734"/>
                </a:lnTo>
                <a:cubicBezTo>
                  <a:pt x="577882" y="605598"/>
                  <a:pt x="586835" y="631126"/>
                  <a:pt x="594074" y="651604"/>
                </a:cubicBezTo>
                <a:cubicBezTo>
                  <a:pt x="599313" y="666463"/>
                  <a:pt x="607219" y="688942"/>
                  <a:pt x="593598" y="712945"/>
                </a:cubicBezTo>
                <a:cubicBezTo>
                  <a:pt x="576548" y="742949"/>
                  <a:pt x="536543" y="759903"/>
                  <a:pt x="407480" y="791527"/>
                </a:cubicBezTo>
                <a:lnTo>
                  <a:pt x="372713" y="800004"/>
                </a:lnTo>
                <a:lnTo>
                  <a:pt x="359569" y="768286"/>
                </a:lnTo>
                <a:cubicBezTo>
                  <a:pt x="351473" y="748569"/>
                  <a:pt x="344138" y="731519"/>
                  <a:pt x="337661" y="716469"/>
                </a:cubicBezTo>
                <a:cubicBezTo>
                  <a:pt x="306419" y="643603"/>
                  <a:pt x="290703" y="607027"/>
                  <a:pt x="308896" y="555211"/>
                </a:cubicBezTo>
                <a:cubicBezTo>
                  <a:pt x="325565" y="507586"/>
                  <a:pt x="354997" y="474535"/>
                  <a:pt x="383381" y="442531"/>
                </a:cubicBezTo>
                <a:cubicBezTo>
                  <a:pt x="388906" y="436339"/>
                  <a:pt x="394335" y="430148"/>
                  <a:pt x="399669" y="424052"/>
                </a:cubicBezTo>
                <a:close/>
                <a:moveTo>
                  <a:pt x="421195" y="252983"/>
                </a:moveTo>
                <a:cubicBezTo>
                  <a:pt x="429292" y="256507"/>
                  <a:pt x="436435" y="261365"/>
                  <a:pt x="442531" y="267271"/>
                </a:cubicBezTo>
                <a:cubicBezTo>
                  <a:pt x="452247" y="276986"/>
                  <a:pt x="458914" y="289464"/>
                  <a:pt x="461581" y="303466"/>
                </a:cubicBezTo>
                <a:cubicBezTo>
                  <a:pt x="461772" y="305085"/>
                  <a:pt x="462058" y="306704"/>
                  <a:pt x="462248" y="308418"/>
                </a:cubicBezTo>
                <a:lnTo>
                  <a:pt x="450342" y="309943"/>
                </a:lnTo>
                <a:cubicBezTo>
                  <a:pt x="450151" y="308514"/>
                  <a:pt x="449961" y="307085"/>
                  <a:pt x="449675" y="305656"/>
                </a:cubicBezTo>
                <a:cubicBezTo>
                  <a:pt x="447389" y="293750"/>
                  <a:pt x="441960" y="283463"/>
                  <a:pt x="433768" y="275367"/>
                </a:cubicBezTo>
                <a:cubicBezTo>
                  <a:pt x="428815" y="270414"/>
                  <a:pt x="422814" y="266413"/>
                  <a:pt x="416147" y="263556"/>
                </a:cubicBezTo>
                <a:close/>
                <a:moveTo>
                  <a:pt x="718566" y="156400"/>
                </a:moveTo>
                <a:cubicBezTo>
                  <a:pt x="729425" y="177450"/>
                  <a:pt x="737235" y="199929"/>
                  <a:pt x="741712" y="223075"/>
                </a:cubicBezTo>
                <a:cubicBezTo>
                  <a:pt x="750380" y="266890"/>
                  <a:pt x="747332" y="313658"/>
                  <a:pt x="732949" y="361950"/>
                </a:cubicBezTo>
                <a:lnTo>
                  <a:pt x="721328" y="358902"/>
                </a:lnTo>
                <a:cubicBezTo>
                  <a:pt x="735235" y="312324"/>
                  <a:pt x="738092" y="267461"/>
                  <a:pt x="729901" y="225361"/>
                </a:cubicBezTo>
                <a:cubicBezTo>
                  <a:pt x="725615" y="203263"/>
                  <a:pt x="718185" y="181832"/>
                  <a:pt x="707803" y="161639"/>
                </a:cubicBezTo>
                <a:close/>
                <a:moveTo>
                  <a:pt x="460057" y="30098"/>
                </a:moveTo>
                <a:cubicBezTo>
                  <a:pt x="571119" y="42576"/>
                  <a:pt x="658749" y="101155"/>
                  <a:pt x="694563" y="186880"/>
                </a:cubicBezTo>
                <a:cubicBezTo>
                  <a:pt x="735235" y="284320"/>
                  <a:pt x="703040" y="402907"/>
                  <a:pt x="603790" y="520731"/>
                </a:cubicBezTo>
                <a:cubicBezTo>
                  <a:pt x="538448" y="598360"/>
                  <a:pt x="552164" y="637126"/>
                  <a:pt x="561213" y="662749"/>
                </a:cubicBezTo>
                <a:cubicBezTo>
                  <a:pt x="565690" y="675322"/>
                  <a:pt x="569500" y="686180"/>
                  <a:pt x="563213" y="697229"/>
                </a:cubicBezTo>
                <a:cubicBezTo>
                  <a:pt x="552355" y="716374"/>
                  <a:pt x="512540" y="731424"/>
                  <a:pt x="399288" y="759237"/>
                </a:cubicBezTo>
                <a:lnTo>
                  <a:pt x="393954" y="760380"/>
                </a:lnTo>
                <a:lnTo>
                  <a:pt x="392049" y="755713"/>
                </a:lnTo>
                <a:cubicBezTo>
                  <a:pt x="383857" y="735901"/>
                  <a:pt x="376428" y="718661"/>
                  <a:pt x="369951" y="703420"/>
                </a:cubicBezTo>
                <a:cubicBezTo>
                  <a:pt x="340233" y="634174"/>
                  <a:pt x="327946" y="605503"/>
                  <a:pt x="341948" y="565594"/>
                </a:cubicBezTo>
                <a:cubicBezTo>
                  <a:pt x="356426" y="524160"/>
                  <a:pt x="383572" y="493680"/>
                  <a:pt x="409861" y="464152"/>
                </a:cubicBezTo>
                <a:cubicBezTo>
                  <a:pt x="437769" y="432720"/>
                  <a:pt x="466725" y="400144"/>
                  <a:pt x="480441" y="354234"/>
                </a:cubicBezTo>
                <a:cubicBezTo>
                  <a:pt x="493776" y="309752"/>
                  <a:pt x="481584" y="267271"/>
                  <a:pt x="448628" y="243268"/>
                </a:cubicBezTo>
                <a:cubicBezTo>
                  <a:pt x="409385" y="214597"/>
                  <a:pt x="350615" y="218217"/>
                  <a:pt x="291465" y="252983"/>
                </a:cubicBezTo>
                <a:cubicBezTo>
                  <a:pt x="256413" y="273557"/>
                  <a:pt x="234791" y="291655"/>
                  <a:pt x="219075" y="304894"/>
                </a:cubicBezTo>
                <a:cubicBezTo>
                  <a:pt x="173927" y="342709"/>
                  <a:pt x="170402" y="339565"/>
                  <a:pt x="80867" y="259174"/>
                </a:cubicBezTo>
                <a:cubicBezTo>
                  <a:pt x="71723" y="250888"/>
                  <a:pt x="61532" y="241839"/>
                  <a:pt x="50387" y="231838"/>
                </a:cubicBezTo>
                <a:lnTo>
                  <a:pt x="46482" y="228409"/>
                </a:lnTo>
                <a:lnTo>
                  <a:pt x="49625" y="224218"/>
                </a:lnTo>
                <a:cubicBezTo>
                  <a:pt x="154591" y="85629"/>
                  <a:pt x="308039" y="13048"/>
                  <a:pt x="460057" y="30098"/>
                </a:cubicBezTo>
                <a:close/>
                <a:moveTo>
                  <a:pt x="345186" y="0"/>
                </a:moveTo>
                <a:lnTo>
                  <a:pt x="347091" y="11430"/>
                </a:lnTo>
                <a:cubicBezTo>
                  <a:pt x="335947" y="13240"/>
                  <a:pt x="324707" y="15621"/>
                  <a:pt x="313563" y="18383"/>
                </a:cubicBezTo>
                <a:cubicBezTo>
                  <a:pt x="203930" y="45339"/>
                  <a:pt x="106299" y="112014"/>
                  <a:pt x="31147" y="211265"/>
                </a:cubicBezTo>
                <a:lnTo>
                  <a:pt x="16002" y="231172"/>
                </a:lnTo>
                <a:lnTo>
                  <a:pt x="34671" y="247745"/>
                </a:lnTo>
                <a:cubicBezTo>
                  <a:pt x="45910" y="257746"/>
                  <a:pt x="56007" y="266795"/>
                  <a:pt x="65151" y="275082"/>
                </a:cubicBezTo>
                <a:cubicBezTo>
                  <a:pt x="133159" y="336137"/>
                  <a:pt x="156305" y="356807"/>
                  <a:pt x="190214" y="348329"/>
                </a:cubicBezTo>
                <a:cubicBezTo>
                  <a:pt x="206121" y="344424"/>
                  <a:pt x="218408" y="334137"/>
                  <a:pt x="233934" y="321183"/>
                </a:cubicBezTo>
                <a:cubicBezTo>
                  <a:pt x="249079" y="308515"/>
                  <a:pt x="269843" y="291084"/>
                  <a:pt x="303181" y="271463"/>
                </a:cubicBezTo>
                <a:cubicBezTo>
                  <a:pt x="318992" y="262128"/>
                  <a:pt x="334804" y="255270"/>
                  <a:pt x="349948" y="250984"/>
                </a:cubicBezTo>
                <a:lnTo>
                  <a:pt x="353187" y="262128"/>
                </a:lnTo>
                <a:cubicBezTo>
                  <a:pt x="338995" y="266128"/>
                  <a:pt x="324231" y="272605"/>
                  <a:pt x="309372" y="281369"/>
                </a:cubicBezTo>
                <a:cubicBezTo>
                  <a:pt x="276797" y="300514"/>
                  <a:pt x="256603" y="317468"/>
                  <a:pt x="241744" y="329851"/>
                </a:cubicBezTo>
                <a:cubicBezTo>
                  <a:pt x="224980" y="343853"/>
                  <a:pt x="211836" y="354901"/>
                  <a:pt x="193072" y="359569"/>
                </a:cubicBezTo>
                <a:cubicBezTo>
                  <a:pt x="191452" y="359950"/>
                  <a:pt x="189833" y="360331"/>
                  <a:pt x="188309" y="360617"/>
                </a:cubicBezTo>
                <a:cubicBezTo>
                  <a:pt x="150590" y="367760"/>
                  <a:pt x="125635" y="345376"/>
                  <a:pt x="56864" y="283559"/>
                </a:cubicBezTo>
                <a:cubicBezTo>
                  <a:pt x="47720" y="275368"/>
                  <a:pt x="37624" y="266224"/>
                  <a:pt x="26384" y="256318"/>
                </a:cubicBezTo>
                <a:lnTo>
                  <a:pt x="0" y="232791"/>
                </a:lnTo>
                <a:lnTo>
                  <a:pt x="21431" y="204502"/>
                </a:lnTo>
                <a:cubicBezTo>
                  <a:pt x="98298" y="102965"/>
                  <a:pt x="198311" y="34766"/>
                  <a:pt x="310706" y="7144"/>
                </a:cubicBezTo>
                <a:cubicBezTo>
                  <a:pt x="322136" y="4381"/>
                  <a:pt x="333661" y="1905"/>
                  <a:pt x="345186" y="0"/>
                </a:cubicBezTo>
                <a:close/>
              </a:path>
            </a:pathLst>
          </a:custGeom>
          <a:solidFill>
            <a:schemeClr val="accent3"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E2E03125-121B-45C9-B256-B2927D0BDC63}"/>
              </a:ext>
            </a:extLst>
          </p:cNvPr>
          <p:cNvSpPr/>
          <p:nvPr/>
        </p:nvSpPr>
        <p:spPr>
          <a:xfrm rot="614882">
            <a:off x="4205280" y="2510245"/>
            <a:ext cx="458954" cy="797166"/>
          </a:xfrm>
          <a:custGeom>
            <a:avLst/>
            <a:gdLst>
              <a:gd name="connsiteX0" fmla="*/ 488799 w 746541"/>
              <a:gd name="connsiteY0" fmla="*/ 814387 h 1074454"/>
              <a:gd name="connsiteX1" fmla="*/ 558165 w 746541"/>
              <a:gd name="connsiteY1" fmla="*/ 814577 h 1074454"/>
              <a:gd name="connsiteX2" fmla="*/ 637222 w 746541"/>
              <a:gd name="connsiteY2" fmla="*/ 895921 h 1074454"/>
              <a:gd name="connsiteX3" fmla="*/ 606647 w 746541"/>
              <a:gd name="connsiteY3" fmla="*/ 1004601 h 1074454"/>
              <a:gd name="connsiteX4" fmla="*/ 537781 w 746541"/>
              <a:gd name="connsiteY4" fmla="*/ 1038605 h 1074454"/>
              <a:gd name="connsiteX5" fmla="*/ 476726 w 746541"/>
              <a:gd name="connsiteY5" fmla="*/ 1036795 h 1074454"/>
              <a:gd name="connsiteX6" fmla="*/ 397668 w 746541"/>
              <a:gd name="connsiteY6" fmla="*/ 954880 h 1074454"/>
              <a:gd name="connsiteX7" fmla="*/ 427863 w 746541"/>
              <a:gd name="connsiteY7" fmla="*/ 846486 h 1074454"/>
              <a:gd name="connsiteX8" fmla="*/ 488799 w 746541"/>
              <a:gd name="connsiteY8" fmla="*/ 814387 h 1074454"/>
              <a:gd name="connsiteX9" fmla="*/ 537267 w 746541"/>
              <a:gd name="connsiteY9" fmla="*/ 777170 h 1074454"/>
              <a:gd name="connsiteX10" fmla="*/ 671131 w 746541"/>
              <a:gd name="connsiteY10" fmla="*/ 887635 h 1074454"/>
              <a:gd name="connsiteX11" fmla="*/ 673322 w 746541"/>
              <a:gd name="connsiteY11" fmla="*/ 897445 h 1074454"/>
              <a:gd name="connsiteX12" fmla="*/ 646842 w 746541"/>
              <a:gd name="connsiteY12" fmla="*/ 1011269 h 1074454"/>
              <a:gd name="connsiteX13" fmla="*/ 637222 w 746541"/>
              <a:gd name="connsiteY13" fmla="*/ 1004316 h 1074454"/>
              <a:gd name="connsiteX14" fmla="*/ 661416 w 746541"/>
              <a:gd name="connsiteY14" fmla="*/ 899636 h 1074454"/>
              <a:gd name="connsiteX15" fmla="*/ 659320 w 746541"/>
              <a:gd name="connsiteY15" fmla="*/ 890492 h 1074454"/>
              <a:gd name="connsiteX16" fmla="*/ 483108 w 746541"/>
              <a:gd name="connsiteY16" fmla="*/ 793147 h 1074454"/>
              <a:gd name="connsiteX17" fmla="*/ 373284 w 746541"/>
              <a:gd name="connsiteY17" fmla="*/ 951071 h 1074454"/>
              <a:gd name="connsiteX18" fmla="*/ 375380 w 746541"/>
              <a:gd name="connsiteY18" fmla="*/ 960215 h 1074454"/>
              <a:gd name="connsiteX19" fmla="*/ 542067 w 746541"/>
              <a:gd name="connsiteY19" fmla="*/ 1060037 h 1074454"/>
              <a:gd name="connsiteX20" fmla="*/ 551021 w 746541"/>
              <a:gd name="connsiteY20" fmla="*/ 1058132 h 1074454"/>
              <a:gd name="connsiteX21" fmla="*/ 553879 w 746541"/>
              <a:gd name="connsiteY21" fmla="*/ 1069372 h 1074454"/>
              <a:gd name="connsiteX22" fmla="*/ 544354 w 746541"/>
              <a:gd name="connsiteY22" fmla="*/ 1071372 h 1074454"/>
              <a:gd name="connsiteX23" fmla="*/ 363759 w 746541"/>
              <a:gd name="connsiteY23" fmla="*/ 963073 h 1074454"/>
              <a:gd name="connsiteX24" fmla="*/ 361569 w 746541"/>
              <a:gd name="connsiteY24" fmla="*/ 953262 h 1074454"/>
              <a:gd name="connsiteX25" fmla="*/ 480346 w 746541"/>
              <a:gd name="connsiteY25" fmla="*/ 781907 h 1074454"/>
              <a:gd name="connsiteX26" fmla="*/ 537267 w 746541"/>
              <a:gd name="connsiteY26" fmla="*/ 777170 h 1074454"/>
              <a:gd name="connsiteX27" fmla="*/ 399669 w 746541"/>
              <a:gd name="connsiteY27" fmla="*/ 424052 h 1074454"/>
              <a:gd name="connsiteX28" fmla="*/ 408908 w 746541"/>
              <a:gd name="connsiteY28" fmla="*/ 431386 h 1074454"/>
              <a:gd name="connsiteX29" fmla="*/ 392525 w 746541"/>
              <a:gd name="connsiteY29" fmla="*/ 450055 h 1074454"/>
              <a:gd name="connsiteX30" fmla="*/ 320326 w 746541"/>
              <a:gd name="connsiteY30" fmla="*/ 558831 h 1074454"/>
              <a:gd name="connsiteX31" fmla="*/ 348901 w 746541"/>
              <a:gd name="connsiteY31" fmla="*/ 711993 h 1074454"/>
              <a:gd name="connsiteX32" fmla="*/ 370904 w 746541"/>
              <a:gd name="connsiteY32" fmla="*/ 763999 h 1074454"/>
              <a:gd name="connsiteX33" fmla="*/ 380143 w 746541"/>
              <a:gd name="connsiteY33" fmla="*/ 786383 h 1074454"/>
              <a:gd name="connsiteX34" fmla="*/ 404527 w 746541"/>
              <a:gd name="connsiteY34" fmla="*/ 780382 h 1074454"/>
              <a:gd name="connsiteX35" fmla="*/ 583025 w 746541"/>
              <a:gd name="connsiteY35" fmla="*/ 707516 h 1074454"/>
              <a:gd name="connsiteX36" fmla="*/ 582645 w 746541"/>
              <a:gd name="connsiteY36" fmla="*/ 655414 h 1074454"/>
              <a:gd name="connsiteX37" fmla="*/ 618649 w 746541"/>
              <a:gd name="connsiteY37" fmla="*/ 537590 h 1074454"/>
              <a:gd name="connsiteX38" fmla="*/ 628079 w 746541"/>
              <a:gd name="connsiteY38" fmla="*/ 544734 h 1074454"/>
              <a:gd name="connsiteX39" fmla="*/ 594074 w 746541"/>
              <a:gd name="connsiteY39" fmla="*/ 651604 h 1074454"/>
              <a:gd name="connsiteX40" fmla="*/ 593598 w 746541"/>
              <a:gd name="connsiteY40" fmla="*/ 712945 h 1074454"/>
              <a:gd name="connsiteX41" fmla="*/ 407480 w 746541"/>
              <a:gd name="connsiteY41" fmla="*/ 791527 h 1074454"/>
              <a:gd name="connsiteX42" fmla="*/ 372713 w 746541"/>
              <a:gd name="connsiteY42" fmla="*/ 800004 h 1074454"/>
              <a:gd name="connsiteX43" fmla="*/ 359569 w 746541"/>
              <a:gd name="connsiteY43" fmla="*/ 768286 h 1074454"/>
              <a:gd name="connsiteX44" fmla="*/ 337661 w 746541"/>
              <a:gd name="connsiteY44" fmla="*/ 716469 h 1074454"/>
              <a:gd name="connsiteX45" fmla="*/ 308896 w 746541"/>
              <a:gd name="connsiteY45" fmla="*/ 555211 h 1074454"/>
              <a:gd name="connsiteX46" fmla="*/ 383381 w 746541"/>
              <a:gd name="connsiteY46" fmla="*/ 442531 h 1074454"/>
              <a:gd name="connsiteX47" fmla="*/ 399669 w 746541"/>
              <a:gd name="connsiteY47" fmla="*/ 424052 h 1074454"/>
              <a:gd name="connsiteX48" fmla="*/ 421195 w 746541"/>
              <a:gd name="connsiteY48" fmla="*/ 252983 h 1074454"/>
              <a:gd name="connsiteX49" fmla="*/ 442531 w 746541"/>
              <a:gd name="connsiteY49" fmla="*/ 267271 h 1074454"/>
              <a:gd name="connsiteX50" fmla="*/ 461581 w 746541"/>
              <a:gd name="connsiteY50" fmla="*/ 303466 h 1074454"/>
              <a:gd name="connsiteX51" fmla="*/ 462248 w 746541"/>
              <a:gd name="connsiteY51" fmla="*/ 308418 h 1074454"/>
              <a:gd name="connsiteX52" fmla="*/ 450342 w 746541"/>
              <a:gd name="connsiteY52" fmla="*/ 309943 h 1074454"/>
              <a:gd name="connsiteX53" fmla="*/ 449675 w 746541"/>
              <a:gd name="connsiteY53" fmla="*/ 305656 h 1074454"/>
              <a:gd name="connsiteX54" fmla="*/ 433768 w 746541"/>
              <a:gd name="connsiteY54" fmla="*/ 275367 h 1074454"/>
              <a:gd name="connsiteX55" fmla="*/ 416147 w 746541"/>
              <a:gd name="connsiteY55" fmla="*/ 263556 h 1074454"/>
              <a:gd name="connsiteX56" fmla="*/ 718566 w 746541"/>
              <a:gd name="connsiteY56" fmla="*/ 156400 h 1074454"/>
              <a:gd name="connsiteX57" fmla="*/ 741712 w 746541"/>
              <a:gd name="connsiteY57" fmla="*/ 223075 h 1074454"/>
              <a:gd name="connsiteX58" fmla="*/ 732949 w 746541"/>
              <a:gd name="connsiteY58" fmla="*/ 361950 h 1074454"/>
              <a:gd name="connsiteX59" fmla="*/ 721328 w 746541"/>
              <a:gd name="connsiteY59" fmla="*/ 358902 h 1074454"/>
              <a:gd name="connsiteX60" fmla="*/ 729901 w 746541"/>
              <a:gd name="connsiteY60" fmla="*/ 225361 h 1074454"/>
              <a:gd name="connsiteX61" fmla="*/ 707803 w 746541"/>
              <a:gd name="connsiteY61" fmla="*/ 161639 h 1074454"/>
              <a:gd name="connsiteX62" fmla="*/ 460057 w 746541"/>
              <a:gd name="connsiteY62" fmla="*/ 30098 h 1074454"/>
              <a:gd name="connsiteX63" fmla="*/ 694563 w 746541"/>
              <a:gd name="connsiteY63" fmla="*/ 186880 h 1074454"/>
              <a:gd name="connsiteX64" fmla="*/ 603790 w 746541"/>
              <a:gd name="connsiteY64" fmla="*/ 520731 h 1074454"/>
              <a:gd name="connsiteX65" fmla="*/ 561213 w 746541"/>
              <a:gd name="connsiteY65" fmla="*/ 662749 h 1074454"/>
              <a:gd name="connsiteX66" fmla="*/ 563213 w 746541"/>
              <a:gd name="connsiteY66" fmla="*/ 697229 h 1074454"/>
              <a:gd name="connsiteX67" fmla="*/ 399288 w 746541"/>
              <a:gd name="connsiteY67" fmla="*/ 759237 h 1074454"/>
              <a:gd name="connsiteX68" fmla="*/ 393954 w 746541"/>
              <a:gd name="connsiteY68" fmla="*/ 760380 h 1074454"/>
              <a:gd name="connsiteX69" fmla="*/ 392049 w 746541"/>
              <a:gd name="connsiteY69" fmla="*/ 755713 h 1074454"/>
              <a:gd name="connsiteX70" fmla="*/ 369951 w 746541"/>
              <a:gd name="connsiteY70" fmla="*/ 703420 h 1074454"/>
              <a:gd name="connsiteX71" fmla="*/ 341948 w 746541"/>
              <a:gd name="connsiteY71" fmla="*/ 565594 h 1074454"/>
              <a:gd name="connsiteX72" fmla="*/ 409861 w 746541"/>
              <a:gd name="connsiteY72" fmla="*/ 464152 h 1074454"/>
              <a:gd name="connsiteX73" fmla="*/ 480441 w 746541"/>
              <a:gd name="connsiteY73" fmla="*/ 354234 h 1074454"/>
              <a:gd name="connsiteX74" fmla="*/ 448628 w 746541"/>
              <a:gd name="connsiteY74" fmla="*/ 243268 h 1074454"/>
              <a:gd name="connsiteX75" fmla="*/ 291465 w 746541"/>
              <a:gd name="connsiteY75" fmla="*/ 252983 h 1074454"/>
              <a:gd name="connsiteX76" fmla="*/ 219075 w 746541"/>
              <a:gd name="connsiteY76" fmla="*/ 304894 h 1074454"/>
              <a:gd name="connsiteX77" fmla="*/ 80867 w 746541"/>
              <a:gd name="connsiteY77" fmla="*/ 259174 h 1074454"/>
              <a:gd name="connsiteX78" fmla="*/ 50387 w 746541"/>
              <a:gd name="connsiteY78" fmla="*/ 231838 h 1074454"/>
              <a:gd name="connsiteX79" fmla="*/ 46482 w 746541"/>
              <a:gd name="connsiteY79" fmla="*/ 228409 h 1074454"/>
              <a:gd name="connsiteX80" fmla="*/ 49625 w 746541"/>
              <a:gd name="connsiteY80" fmla="*/ 224218 h 1074454"/>
              <a:gd name="connsiteX81" fmla="*/ 460057 w 746541"/>
              <a:gd name="connsiteY81" fmla="*/ 30098 h 1074454"/>
              <a:gd name="connsiteX82" fmla="*/ 345186 w 746541"/>
              <a:gd name="connsiteY82" fmla="*/ 0 h 1074454"/>
              <a:gd name="connsiteX83" fmla="*/ 347091 w 746541"/>
              <a:gd name="connsiteY83" fmla="*/ 11430 h 1074454"/>
              <a:gd name="connsiteX84" fmla="*/ 313563 w 746541"/>
              <a:gd name="connsiteY84" fmla="*/ 18383 h 1074454"/>
              <a:gd name="connsiteX85" fmla="*/ 31147 w 746541"/>
              <a:gd name="connsiteY85" fmla="*/ 211265 h 1074454"/>
              <a:gd name="connsiteX86" fmla="*/ 16002 w 746541"/>
              <a:gd name="connsiteY86" fmla="*/ 231172 h 1074454"/>
              <a:gd name="connsiteX87" fmla="*/ 34671 w 746541"/>
              <a:gd name="connsiteY87" fmla="*/ 247745 h 1074454"/>
              <a:gd name="connsiteX88" fmla="*/ 65151 w 746541"/>
              <a:gd name="connsiteY88" fmla="*/ 275082 h 1074454"/>
              <a:gd name="connsiteX89" fmla="*/ 190214 w 746541"/>
              <a:gd name="connsiteY89" fmla="*/ 348329 h 1074454"/>
              <a:gd name="connsiteX90" fmla="*/ 233934 w 746541"/>
              <a:gd name="connsiteY90" fmla="*/ 321183 h 1074454"/>
              <a:gd name="connsiteX91" fmla="*/ 303181 w 746541"/>
              <a:gd name="connsiteY91" fmla="*/ 271463 h 1074454"/>
              <a:gd name="connsiteX92" fmla="*/ 349948 w 746541"/>
              <a:gd name="connsiteY92" fmla="*/ 250984 h 1074454"/>
              <a:gd name="connsiteX93" fmla="*/ 353187 w 746541"/>
              <a:gd name="connsiteY93" fmla="*/ 262128 h 1074454"/>
              <a:gd name="connsiteX94" fmla="*/ 309372 w 746541"/>
              <a:gd name="connsiteY94" fmla="*/ 281369 h 1074454"/>
              <a:gd name="connsiteX95" fmla="*/ 241744 w 746541"/>
              <a:gd name="connsiteY95" fmla="*/ 329851 h 1074454"/>
              <a:gd name="connsiteX96" fmla="*/ 193072 w 746541"/>
              <a:gd name="connsiteY96" fmla="*/ 359569 h 1074454"/>
              <a:gd name="connsiteX97" fmla="*/ 188309 w 746541"/>
              <a:gd name="connsiteY97" fmla="*/ 360617 h 1074454"/>
              <a:gd name="connsiteX98" fmla="*/ 56864 w 746541"/>
              <a:gd name="connsiteY98" fmla="*/ 283559 h 1074454"/>
              <a:gd name="connsiteX99" fmla="*/ 26384 w 746541"/>
              <a:gd name="connsiteY99" fmla="*/ 256318 h 1074454"/>
              <a:gd name="connsiteX100" fmla="*/ 0 w 746541"/>
              <a:gd name="connsiteY100" fmla="*/ 232791 h 1074454"/>
              <a:gd name="connsiteX101" fmla="*/ 21431 w 746541"/>
              <a:gd name="connsiteY101" fmla="*/ 204502 h 1074454"/>
              <a:gd name="connsiteX102" fmla="*/ 310706 w 746541"/>
              <a:gd name="connsiteY102" fmla="*/ 7144 h 1074454"/>
              <a:gd name="connsiteX103" fmla="*/ 345186 w 746541"/>
              <a:gd name="connsiteY103" fmla="*/ 0 h 107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746541" h="1074454">
                <a:moveTo>
                  <a:pt x="488799" y="814387"/>
                </a:moveTo>
                <a:cubicBezTo>
                  <a:pt x="511636" y="808791"/>
                  <a:pt x="535877" y="808577"/>
                  <a:pt x="558165" y="814577"/>
                </a:cubicBezTo>
                <a:cubicBezTo>
                  <a:pt x="598455" y="825435"/>
                  <a:pt x="626554" y="854392"/>
                  <a:pt x="637222" y="895921"/>
                </a:cubicBezTo>
                <a:cubicBezTo>
                  <a:pt x="647890" y="937735"/>
                  <a:pt x="637032" y="976311"/>
                  <a:pt x="606647" y="1004601"/>
                </a:cubicBezTo>
                <a:cubicBezTo>
                  <a:pt x="588073" y="1022031"/>
                  <a:pt x="563499" y="1033747"/>
                  <a:pt x="537781" y="1038605"/>
                </a:cubicBezTo>
                <a:cubicBezTo>
                  <a:pt x="517398" y="1042415"/>
                  <a:pt x="496252" y="1042034"/>
                  <a:pt x="476726" y="1036795"/>
                </a:cubicBezTo>
                <a:cubicBezTo>
                  <a:pt x="436530" y="1025937"/>
                  <a:pt x="408432" y="996885"/>
                  <a:pt x="397668" y="954880"/>
                </a:cubicBezTo>
                <a:cubicBezTo>
                  <a:pt x="387000" y="913065"/>
                  <a:pt x="397668" y="874585"/>
                  <a:pt x="427863" y="846486"/>
                </a:cubicBezTo>
                <a:cubicBezTo>
                  <a:pt x="444532" y="830960"/>
                  <a:pt x="465963" y="819983"/>
                  <a:pt x="488799" y="814387"/>
                </a:cubicBezTo>
                <a:close/>
                <a:moveTo>
                  <a:pt x="537267" y="777170"/>
                </a:moveTo>
                <a:cubicBezTo>
                  <a:pt x="595283" y="781550"/>
                  <a:pt x="652415" y="814554"/>
                  <a:pt x="671131" y="887635"/>
                </a:cubicBezTo>
                <a:cubicBezTo>
                  <a:pt x="671988" y="890968"/>
                  <a:pt x="672750" y="894207"/>
                  <a:pt x="673322" y="897445"/>
                </a:cubicBezTo>
                <a:cubicBezTo>
                  <a:pt x="681513" y="939546"/>
                  <a:pt x="672370" y="978884"/>
                  <a:pt x="646842" y="1011269"/>
                </a:cubicBezTo>
                <a:lnTo>
                  <a:pt x="637222" y="1004316"/>
                </a:lnTo>
                <a:cubicBezTo>
                  <a:pt x="660559" y="974598"/>
                  <a:pt x="668941" y="938498"/>
                  <a:pt x="661416" y="899636"/>
                </a:cubicBezTo>
                <a:cubicBezTo>
                  <a:pt x="660844" y="896588"/>
                  <a:pt x="660178" y="893540"/>
                  <a:pt x="659320" y="890492"/>
                </a:cubicBezTo>
                <a:cubicBezTo>
                  <a:pt x="636365" y="800671"/>
                  <a:pt x="550259" y="776573"/>
                  <a:pt x="483108" y="793147"/>
                </a:cubicBezTo>
                <a:cubicBezTo>
                  <a:pt x="418528" y="809053"/>
                  <a:pt x="356616" y="865251"/>
                  <a:pt x="373284" y="951071"/>
                </a:cubicBezTo>
                <a:cubicBezTo>
                  <a:pt x="373856" y="954119"/>
                  <a:pt x="374523" y="957167"/>
                  <a:pt x="375380" y="960215"/>
                </a:cubicBezTo>
                <a:cubicBezTo>
                  <a:pt x="397383" y="1046226"/>
                  <a:pt x="477202" y="1072229"/>
                  <a:pt x="542067" y="1060037"/>
                </a:cubicBezTo>
                <a:cubicBezTo>
                  <a:pt x="545020" y="1059466"/>
                  <a:pt x="548068" y="1058799"/>
                  <a:pt x="551021" y="1058132"/>
                </a:cubicBezTo>
                <a:lnTo>
                  <a:pt x="553879" y="1069372"/>
                </a:lnTo>
                <a:cubicBezTo>
                  <a:pt x="550735" y="1070134"/>
                  <a:pt x="547592" y="1070800"/>
                  <a:pt x="544354" y="1071372"/>
                </a:cubicBezTo>
                <a:cubicBezTo>
                  <a:pt x="474154" y="1084612"/>
                  <a:pt x="387667" y="1056418"/>
                  <a:pt x="363759" y="963073"/>
                </a:cubicBezTo>
                <a:cubicBezTo>
                  <a:pt x="362902" y="959739"/>
                  <a:pt x="362140" y="956500"/>
                  <a:pt x="361569" y="953262"/>
                </a:cubicBezTo>
                <a:cubicBezTo>
                  <a:pt x="344233" y="864203"/>
                  <a:pt x="408146" y="799624"/>
                  <a:pt x="480346" y="781907"/>
                </a:cubicBezTo>
                <a:cubicBezTo>
                  <a:pt x="498491" y="777430"/>
                  <a:pt x="517928" y="775710"/>
                  <a:pt x="537267" y="777170"/>
                </a:cubicBezTo>
                <a:close/>
                <a:moveTo>
                  <a:pt x="399669" y="424052"/>
                </a:moveTo>
                <a:lnTo>
                  <a:pt x="408908" y="431386"/>
                </a:lnTo>
                <a:cubicBezTo>
                  <a:pt x="403574" y="437577"/>
                  <a:pt x="398050" y="443769"/>
                  <a:pt x="392525" y="450055"/>
                </a:cubicBezTo>
                <a:cubicBezTo>
                  <a:pt x="364903" y="481202"/>
                  <a:pt x="336233" y="513397"/>
                  <a:pt x="320326" y="558831"/>
                </a:cubicBezTo>
                <a:cubicBezTo>
                  <a:pt x="303562" y="606551"/>
                  <a:pt x="318707" y="641794"/>
                  <a:pt x="348901" y="711993"/>
                </a:cubicBezTo>
                <a:cubicBezTo>
                  <a:pt x="355378" y="727138"/>
                  <a:pt x="362712" y="744282"/>
                  <a:pt x="370904" y="763999"/>
                </a:cubicBezTo>
                <a:lnTo>
                  <a:pt x="380143" y="786383"/>
                </a:lnTo>
                <a:lnTo>
                  <a:pt x="404527" y="780382"/>
                </a:lnTo>
                <a:cubicBezTo>
                  <a:pt x="529590" y="749617"/>
                  <a:pt x="567976" y="733996"/>
                  <a:pt x="583025" y="707516"/>
                </a:cubicBezTo>
                <a:cubicBezTo>
                  <a:pt x="594170" y="687990"/>
                  <a:pt x="587788" y="669892"/>
                  <a:pt x="582645" y="655414"/>
                </a:cubicBezTo>
                <a:cubicBezTo>
                  <a:pt x="574453" y="632269"/>
                  <a:pt x="564356" y="603408"/>
                  <a:pt x="618649" y="537590"/>
                </a:cubicBezTo>
                <a:lnTo>
                  <a:pt x="628079" y="544734"/>
                </a:lnTo>
                <a:cubicBezTo>
                  <a:pt x="577882" y="605598"/>
                  <a:pt x="586835" y="631126"/>
                  <a:pt x="594074" y="651604"/>
                </a:cubicBezTo>
                <a:cubicBezTo>
                  <a:pt x="599313" y="666463"/>
                  <a:pt x="607219" y="688942"/>
                  <a:pt x="593598" y="712945"/>
                </a:cubicBezTo>
                <a:cubicBezTo>
                  <a:pt x="576548" y="742949"/>
                  <a:pt x="536543" y="759903"/>
                  <a:pt x="407480" y="791527"/>
                </a:cubicBezTo>
                <a:lnTo>
                  <a:pt x="372713" y="800004"/>
                </a:lnTo>
                <a:lnTo>
                  <a:pt x="359569" y="768286"/>
                </a:lnTo>
                <a:cubicBezTo>
                  <a:pt x="351473" y="748569"/>
                  <a:pt x="344138" y="731519"/>
                  <a:pt x="337661" y="716469"/>
                </a:cubicBezTo>
                <a:cubicBezTo>
                  <a:pt x="306419" y="643603"/>
                  <a:pt x="290703" y="607027"/>
                  <a:pt x="308896" y="555211"/>
                </a:cubicBezTo>
                <a:cubicBezTo>
                  <a:pt x="325565" y="507586"/>
                  <a:pt x="354997" y="474535"/>
                  <a:pt x="383381" y="442531"/>
                </a:cubicBezTo>
                <a:cubicBezTo>
                  <a:pt x="388906" y="436339"/>
                  <a:pt x="394335" y="430148"/>
                  <a:pt x="399669" y="424052"/>
                </a:cubicBezTo>
                <a:close/>
                <a:moveTo>
                  <a:pt x="421195" y="252983"/>
                </a:moveTo>
                <a:cubicBezTo>
                  <a:pt x="429292" y="256507"/>
                  <a:pt x="436435" y="261365"/>
                  <a:pt x="442531" y="267271"/>
                </a:cubicBezTo>
                <a:cubicBezTo>
                  <a:pt x="452247" y="276986"/>
                  <a:pt x="458914" y="289464"/>
                  <a:pt x="461581" y="303466"/>
                </a:cubicBezTo>
                <a:cubicBezTo>
                  <a:pt x="461772" y="305085"/>
                  <a:pt x="462058" y="306704"/>
                  <a:pt x="462248" y="308418"/>
                </a:cubicBezTo>
                <a:lnTo>
                  <a:pt x="450342" y="309943"/>
                </a:lnTo>
                <a:cubicBezTo>
                  <a:pt x="450151" y="308514"/>
                  <a:pt x="449961" y="307085"/>
                  <a:pt x="449675" y="305656"/>
                </a:cubicBezTo>
                <a:cubicBezTo>
                  <a:pt x="447389" y="293750"/>
                  <a:pt x="441960" y="283463"/>
                  <a:pt x="433768" y="275367"/>
                </a:cubicBezTo>
                <a:cubicBezTo>
                  <a:pt x="428815" y="270414"/>
                  <a:pt x="422814" y="266413"/>
                  <a:pt x="416147" y="263556"/>
                </a:cubicBezTo>
                <a:close/>
                <a:moveTo>
                  <a:pt x="718566" y="156400"/>
                </a:moveTo>
                <a:cubicBezTo>
                  <a:pt x="729425" y="177450"/>
                  <a:pt x="737235" y="199929"/>
                  <a:pt x="741712" y="223075"/>
                </a:cubicBezTo>
                <a:cubicBezTo>
                  <a:pt x="750380" y="266890"/>
                  <a:pt x="747332" y="313658"/>
                  <a:pt x="732949" y="361950"/>
                </a:cubicBezTo>
                <a:lnTo>
                  <a:pt x="721328" y="358902"/>
                </a:lnTo>
                <a:cubicBezTo>
                  <a:pt x="735235" y="312324"/>
                  <a:pt x="738092" y="267461"/>
                  <a:pt x="729901" y="225361"/>
                </a:cubicBezTo>
                <a:cubicBezTo>
                  <a:pt x="725615" y="203263"/>
                  <a:pt x="718185" y="181832"/>
                  <a:pt x="707803" y="161639"/>
                </a:cubicBezTo>
                <a:close/>
                <a:moveTo>
                  <a:pt x="460057" y="30098"/>
                </a:moveTo>
                <a:cubicBezTo>
                  <a:pt x="571119" y="42576"/>
                  <a:pt x="658749" y="101155"/>
                  <a:pt x="694563" y="186880"/>
                </a:cubicBezTo>
                <a:cubicBezTo>
                  <a:pt x="735235" y="284320"/>
                  <a:pt x="703040" y="402907"/>
                  <a:pt x="603790" y="520731"/>
                </a:cubicBezTo>
                <a:cubicBezTo>
                  <a:pt x="538448" y="598360"/>
                  <a:pt x="552164" y="637126"/>
                  <a:pt x="561213" y="662749"/>
                </a:cubicBezTo>
                <a:cubicBezTo>
                  <a:pt x="565690" y="675322"/>
                  <a:pt x="569500" y="686180"/>
                  <a:pt x="563213" y="697229"/>
                </a:cubicBezTo>
                <a:cubicBezTo>
                  <a:pt x="552355" y="716374"/>
                  <a:pt x="512540" y="731424"/>
                  <a:pt x="399288" y="759237"/>
                </a:cubicBezTo>
                <a:lnTo>
                  <a:pt x="393954" y="760380"/>
                </a:lnTo>
                <a:lnTo>
                  <a:pt x="392049" y="755713"/>
                </a:lnTo>
                <a:cubicBezTo>
                  <a:pt x="383857" y="735901"/>
                  <a:pt x="376428" y="718661"/>
                  <a:pt x="369951" y="703420"/>
                </a:cubicBezTo>
                <a:cubicBezTo>
                  <a:pt x="340233" y="634174"/>
                  <a:pt x="327946" y="605503"/>
                  <a:pt x="341948" y="565594"/>
                </a:cubicBezTo>
                <a:cubicBezTo>
                  <a:pt x="356426" y="524160"/>
                  <a:pt x="383572" y="493680"/>
                  <a:pt x="409861" y="464152"/>
                </a:cubicBezTo>
                <a:cubicBezTo>
                  <a:pt x="437769" y="432720"/>
                  <a:pt x="466725" y="400144"/>
                  <a:pt x="480441" y="354234"/>
                </a:cubicBezTo>
                <a:cubicBezTo>
                  <a:pt x="493776" y="309752"/>
                  <a:pt x="481584" y="267271"/>
                  <a:pt x="448628" y="243268"/>
                </a:cubicBezTo>
                <a:cubicBezTo>
                  <a:pt x="409385" y="214597"/>
                  <a:pt x="350615" y="218217"/>
                  <a:pt x="291465" y="252983"/>
                </a:cubicBezTo>
                <a:cubicBezTo>
                  <a:pt x="256413" y="273557"/>
                  <a:pt x="234791" y="291655"/>
                  <a:pt x="219075" y="304894"/>
                </a:cubicBezTo>
                <a:cubicBezTo>
                  <a:pt x="173927" y="342709"/>
                  <a:pt x="170402" y="339565"/>
                  <a:pt x="80867" y="259174"/>
                </a:cubicBezTo>
                <a:cubicBezTo>
                  <a:pt x="71723" y="250888"/>
                  <a:pt x="61532" y="241839"/>
                  <a:pt x="50387" y="231838"/>
                </a:cubicBezTo>
                <a:lnTo>
                  <a:pt x="46482" y="228409"/>
                </a:lnTo>
                <a:lnTo>
                  <a:pt x="49625" y="224218"/>
                </a:lnTo>
                <a:cubicBezTo>
                  <a:pt x="154591" y="85629"/>
                  <a:pt x="308039" y="13048"/>
                  <a:pt x="460057" y="30098"/>
                </a:cubicBezTo>
                <a:close/>
                <a:moveTo>
                  <a:pt x="345186" y="0"/>
                </a:moveTo>
                <a:lnTo>
                  <a:pt x="347091" y="11430"/>
                </a:lnTo>
                <a:cubicBezTo>
                  <a:pt x="335947" y="13240"/>
                  <a:pt x="324707" y="15621"/>
                  <a:pt x="313563" y="18383"/>
                </a:cubicBezTo>
                <a:cubicBezTo>
                  <a:pt x="203930" y="45339"/>
                  <a:pt x="106299" y="112014"/>
                  <a:pt x="31147" y="211265"/>
                </a:cubicBezTo>
                <a:lnTo>
                  <a:pt x="16002" y="231172"/>
                </a:lnTo>
                <a:lnTo>
                  <a:pt x="34671" y="247745"/>
                </a:lnTo>
                <a:cubicBezTo>
                  <a:pt x="45910" y="257746"/>
                  <a:pt x="56007" y="266795"/>
                  <a:pt x="65151" y="275082"/>
                </a:cubicBezTo>
                <a:cubicBezTo>
                  <a:pt x="133159" y="336137"/>
                  <a:pt x="156305" y="356807"/>
                  <a:pt x="190214" y="348329"/>
                </a:cubicBezTo>
                <a:cubicBezTo>
                  <a:pt x="206121" y="344424"/>
                  <a:pt x="218408" y="334137"/>
                  <a:pt x="233934" y="321183"/>
                </a:cubicBezTo>
                <a:cubicBezTo>
                  <a:pt x="249079" y="308515"/>
                  <a:pt x="269843" y="291084"/>
                  <a:pt x="303181" y="271463"/>
                </a:cubicBezTo>
                <a:cubicBezTo>
                  <a:pt x="318992" y="262128"/>
                  <a:pt x="334804" y="255270"/>
                  <a:pt x="349948" y="250984"/>
                </a:cubicBezTo>
                <a:lnTo>
                  <a:pt x="353187" y="262128"/>
                </a:lnTo>
                <a:cubicBezTo>
                  <a:pt x="338995" y="266128"/>
                  <a:pt x="324231" y="272605"/>
                  <a:pt x="309372" y="281369"/>
                </a:cubicBezTo>
                <a:cubicBezTo>
                  <a:pt x="276797" y="300514"/>
                  <a:pt x="256603" y="317468"/>
                  <a:pt x="241744" y="329851"/>
                </a:cubicBezTo>
                <a:cubicBezTo>
                  <a:pt x="224980" y="343853"/>
                  <a:pt x="211836" y="354901"/>
                  <a:pt x="193072" y="359569"/>
                </a:cubicBezTo>
                <a:cubicBezTo>
                  <a:pt x="191452" y="359950"/>
                  <a:pt x="189833" y="360331"/>
                  <a:pt x="188309" y="360617"/>
                </a:cubicBezTo>
                <a:cubicBezTo>
                  <a:pt x="150590" y="367760"/>
                  <a:pt x="125635" y="345376"/>
                  <a:pt x="56864" y="283559"/>
                </a:cubicBezTo>
                <a:cubicBezTo>
                  <a:pt x="47720" y="275368"/>
                  <a:pt x="37624" y="266224"/>
                  <a:pt x="26384" y="256318"/>
                </a:cubicBezTo>
                <a:lnTo>
                  <a:pt x="0" y="232791"/>
                </a:lnTo>
                <a:lnTo>
                  <a:pt x="21431" y="204502"/>
                </a:lnTo>
                <a:cubicBezTo>
                  <a:pt x="98298" y="102965"/>
                  <a:pt x="198311" y="34766"/>
                  <a:pt x="310706" y="7144"/>
                </a:cubicBezTo>
                <a:cubicBezTo>
                  <a:pt x="322136" y="4381"/>
                  <a:pt x="333661" y="1905"/>
                  <a:pt x="345186" y="0"/>
                </a:cubicBezTo>
                <a:close/>
              </a:path>
            </a:pathLst>
          </a:custGeom>
          <a:solidFill>
            <a:schemeClr val="accent3"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F8197712-9FB3-411D-878B-ECD0CAF4CDD0}"/>
              </a:ext>
            </a:extLst>
          </p:cNvPr>
          <p:cNvSpPr/>
          <p:nvPr/>
        </p:nvSpPr>
        <p:spPr>
          <a:xfrm rot="14508497">
            <a:off x="623517" y="2860323"/>
            <a:ext cx="457200" cy="822960"/>
          </a:xfrm>
          <a:custGeom>
            <a:avLst/>
            <a:gdLst>
              <a:gd name="connsiteX0" fmla="*/ 488799 w 746541"/>
              <a:gd name="connsiteY0" fmla="*/ 814387 h 1074454"/>
              <a:gd name="connsiteX1" fmla="*/ 558165 w 746541"/>
              <a:gd name="connsiteY1" fmla="*/ 814577 h 1074454"/>
              <a:gd name="connsiteX2" fmla="*/ 637222 w 746541"/>
              <a:gd name="connsiteY2" fmla="*/ 895921 h 1074454"/>
              <a:gd name="connsiteX3" fmla="*/ 606647 w 746541"/>
              <a:gd name="connsiteY3" fmla="*/ 1004601 h 1074454"/>
              <a:gd name="connsiteX4" fmla="*/ 537781 w 746541"/>
              <a:gd name="connsiteY4" fmla="*/ 1038605 h 1074454"/>
              <a:gd name="connsiteX5" fmla="*/ 476726 w 746541"/>
              <a:gd name="connsiteY5" fmla="*/ 1036795 h 1074454"/>
              <a:gd name="connsiteX6" fmla="*/ 397668 w 746541"/>
              <a:gd name="connsiteY6" fmla="*/ 954880 h 1074454"/>
              <a:gd name="connsiteX7" fmla="*/ 427863 w 746541"/>
              <a:gd name="connsiteY7" fmla="*/ 846486 h 1074454"/>
              <a:gd name="connsiteX8" fmla="*/ 488799 w 746541"/>
              <a:gd name="connsiteY8" fmla="*/ 814387 h 1074454"/>
              <a:gd name="connsiteX9" fmla="*/ 537267 w 746541"/>
              <a:gd name="connsiteY9" fmla="*/ 777170 h 1074454"/>
              <a:gd name="connsiteX10" fmla="*/ 671131 w 746541"/>
              <a:gd name="connsiteY10" fmla="*/ 887635 h 1074454"/>
              <a:gd name="connsiteX11" fmla="*/ 673322 w 746541"/>
              <a:gd name="connsiteY11" fmla="*/ 897445 h 1074454"/>
              <a:gd name="connsiteX12" fmla="*/ 646842 w 746541"/>
              <a:gd name="connsiteY12" fmla="*/ 1011269 h 1074454"/>
              <a:gd name="connsiteX13" fmla="*/ 637222 w 746541"/>
              <a:gd name="connsiteY13" fmla="*/ 1004316 h 1074454"/>
              <a:gd name="connsiteX14" fmla="*/ 661416 w 746541"/>
              <a:gd name="connsiteY14" fmla="*/ 899636 h 1074454"/>
              <a:gd name="connsiteX15" fmla="*/ 659320 w 746541"/>
              <a:gd name="connsiteY15" fmla="*/ 890492 h 1074454"/>
              <a:gd name="connsiteX16" fmla="*/ 483108 w 746541"/>
              <a:gd name="connsiteY16" fmla="*/ 793147 h 1074454"/>
              <a:gd name="connsiteX17" fmla="*/ 373284 w 746541"/>
              <a:gd name="connsiteY17" fmla="*/ 951071 h 1074454"/>
              <a:gd name="connsiteX18" fmla="*/ 375380 w 746541"/>
              <a:gd name="connsiteY18" fmla="*/ 960215 h 1074454"/>
              <a:gd name="connsiteX19" fmla="*/ 542067 w 746541"/>
              <a:gd name="connsiteY19" fmla="*/ 1060037 h 1074454"/>
              <a:gd name="connsiteX20" fmla="*/ 551021 w 746541"/>
              <a:gd name="connsiteY20" fmla="*/ 1058132 h 1074454"/>
              <a:gd name="connsiteX21" fmla="*/ 553879 w 746541"/>
              <a:gd name="connsiteY21" fmla="*/ 1069372 h 1074454"/>
              <a:gd name="connsiteX22" fmla="*/ 544354 w 746541"/>
              <a:gd name="connsiteY22" fmla="*/ 1071372 h 1074454"/>
              <a:gd name="connsiteX23" fmla="*/ 363759 w 746541"/>
              <a:gd name="connsiteY23" fmla="*/ 963073 h 1074454"/>
              <a:gd name="connsiteX24" fmla="*/ 361569 w 746541"/>
              <a:gd name="connsiteY24" fmla="*/ 953262 h 1074454"/>
              <a:gd name="connsiteX25" fmla="*/ 480346 w 746541"/>
              <a:gd name="connsiteY25" fmla="*/ 781907 h 1074454"/>
              <a:gd name="connsiteX26" fmla="*/ 537267 w 746541"/>
              <a:gd name="connsiteY26" fmla="*/ 777170 h 1074454"/>
              <a:gd name="connsiteX27" fmla="*/ 399669 w 746541"/>
              <a:gd name="connsiteY27" fmla="*/ 424052 h 1074454"/>
              <a:gd name="connsiteX28" fmla="*/ 408908 w 746541"/>
              <a:gd name="connsiteY28" fmla="*/ 431386 h 1074454"/>
              <a:gd name="connsiteX29" fmla="*/ 392525 w 746541"/>
              <a:gd name="connsiteY29" fmla="*/ 450055 h 1074454"/>
              <a:gd name="connsiteX30" fmla="*/ 320326 w 746541"/>
              <a:gd name="connsiteY30" fmla="*/ 558831 h 1074454"/>
              <a:gd name="connsiteX31" fmla="*/ 348901 w 746541"/>
              <a:gd name="connsiteY31" fmla="*/ 711993 h 1074454"/>
              <a:gd name="connsiteX32" fmla="*/ 370904 w 746541"/>
              <a:gd name="connsiteY32" fmla="*/ 763999 h 1074454"/>
              <a:gd name="connsiteX33" fmla="*/ 380143 w 746541"/>
              <a:gd name="connsiteY33" fmla="*/ 786383 h 1074454"/>
              <a:gd name="connsiteX34" fmla="*/ 404527 w 746541"/>
              <a:gd name="connsiteY34" fmla="*/ 780382 h 1074454"/>
              <a:gd name="connsiteX35" fmla="*/ 583025 w 746541"/>
              <a:gd name="connsiteY35" fmla="*/ 707516 h 1074454"/>
              <a:gd name="connsiteX36" fmla="*/ 582645 w 746541"/>
              <a:gd name="connsiteY36" fmla="*/ 655414 h 1074454"/>
              <a:gd name="connsiteX37" fmla="*/ 618649 w 746541"/>
              <a:gd name="connsiteY37" fmla="*/ 537590 h 1074454"/>
              <a:gd name="connsiteX38" fmla="*/ 628079 w 746541"/>
              <a:gd name="connsiteY38" fmla="*/ 544734 h 1074454"/>
              <a:gd name="connsiteX39" fmla="*/ 594074 w 746541"/>
              <a:gd name="connsiteY39" fmla="*/ 651604 h 1074454"/>
              <a:gd name="connsiteX40" fmla="*/ 593598 w 746541"/>
              <a:gd name="connsiteY40" fmla="*/ 712945 h 1074454"/>
              <a:gd name="connsiteX41" fmla="*/ 407480 w 746541"/>
              <a:gd name="connsiteY41" fmla="*/ 791527 h 1074454"/>
              <a:gd name="connsiteX42" fmla="*/ 372713 w 746541"/>
              <a:gd name="connsiteY42" fmla="*/ 800004 h 1074454"/>
              <a:gd name="connsiteX43" fmla="*/ 359569 w 746541"/>
              <a:gd name="connsiteY43" fmla="*/ 768286 h 1074454"/>
              <a:gd name="connsiteX44" fmla="*/ 337661 w 746541"/>
              <a:gd name="connsiteY44" fmla="*/ 716469 h 1074454"/>
              <a:gd name="connsiteX45" fmla="*/ 308896 w 746541"/>
              <a:gd name="connsiteY45" fmla="*/ 555211 h 1074454"/>
              <a:gd name="connsiteX46" fmla="*/ 383381 w 746541"/>
              <a:gd name="connsiteY46" fmla="*/ 442531 h 1074454"/>
              <a:gd name="connsiteX47" fmla="*/ 399669 w 746541"/>
              <a:gd name="connsiteY47" fmla="*/ 424052 h 1074454"/>
              <a:gd name="connsiteX48" fmla="*/ 421195 w 746541"/>
              <a:gd name="connsiteY48" fmla="*/ 252983 h 1074454"/>
              <a:gd name="connsiteX49" fmla="*/ 442531 w 746541"/>
              <a:gd name="connsiteY49" fmla="*/ 267271 h 1074454"/>
              <a:gd name="connsiteX50" fmla="*/ 461581 w 746541"/>
              <a:gd name="connsiteY50" fmla="*/ 303466 h 1074454"/>
              <a:gd name="connsiteX51" fmla="*/ 462248 w 746541"/>
              <a:gd name="connsiteY51" fmla="*/ 308418 h 1074454"/>
              <a:gd name="connsiteX52" fmla="*/ 450342 w 746541"/>
              <a:gd name="connsiteY52" fmla="*/ 309943 h 1074454"/>
              <a:gd name="connsiteX53" fmla="*/ 449675 w 746541"/>
              <a:gd name="connsiteY53" fmla="*/ 305656 h 1074454"/>
              <a:gd name="connsiteX54" fmla="*/ 433768 w 746541"/>
              <a:gd name="connsiteY54" fmla="*/ 275367 h 1074454"/>
              <a:gd name="connsiteX55" fmla="*/ 416147 w 746541"/>
              <a:gd name="connsiteY55" fmla="*/ 263556 h 1074454"/>
              <a:gd name="connsiteX56" fmla="*/ 718566 w 746541"/>
              <a:gd name="connsiteY56" fmla="*/ 156400 h 1074454"/>
              <a:gd name="connsiteX57" fmla="*/ 741712 w 746541"/>
              <a:gd name="connsiteY57" fmla="*/ 223075 h 1074454"/>
              <a:gd name="connsiteX58" fmla="*/ 732949 w 746541"/>
              <a:gd name="connsiteY58" fmla="*/ 361950 h 1074454"/>
              <a:gd name="connsiteX59" fmla="*/ 721328 w 746541"/>
              <a:gd name="connsiteY59" fmla="*/ 358902 h 1074454"/>
              <a:gd name="connsiteX60" fmla="*/ 729901 w 746541"/>
              <a:gd name="connsiteY60" fmla="*/ 225361 h 1074454"/>
              <a:gd name="connsiteX61" fmla="*/ 707803 w 746541"/>
              <a:gd name="connsiteY61" fmla="*/ 161639 h 1074454"/>
              <a:gd name="connsiteX62" fmla="*/ 460057 w 746541"/>
              <a:gd name="connsiteY62" fmla="*/ 30098 h 1074454"/>
              <a:gd name="connsiteX63" fmla="*/ 694563 w 746541"/>
              <a:gd name="connsiteY63" fmla="*/ 186880 h 1074454"/>
              <a:gd name="connsiteX64" fmla="*/ 603790 w 746541"/>
              <a:gd name="connsiteY64" fmla="*/ 520731 h 1074454"/>
              <a:gd name="connsiteX65" fmla="*/ 561213 w 746541"/>
              <a:gd name="connsiteY65" fmla="*/ 662749 h 1074454"/>
              <a:gd name="connsiteX66" fmla="*/ 563213 w 746541"/>
              <a:gd name="connsiteY66" fmla="*/ 697229 h 1074454"/>
              <a:gd name="connsiteX67" fmla="*/ 399288 w 746541"/>
              <a:gd name="connsiteY67" fmla="*/ 759237 h 1074454"/>
              <a:gd name="connsiteX68" fmla="*/ 393954 w 746541"/>
              <a:gd name="connsiteY68" fmla="*/ 760380 h 1074454"/>
              <a:gd name="connsiteX69" fmla="*/ 392049 w 746541"/>
              <a:gd name="connsiteY69" fmla="*/ 755713 h 1074454"/>
              <a:gd name="connsiteX70" fmla="*/ 369951 w 746541"/>
              <a:gd name="connsiteY70" fmla="*/ 703420 h 1074454"/>
              <a:gd name="connsiteX71" fmla="*/ 341948 w 746541"/>
              <a:gd name="connsiteY71" fmla="*/ 565594 h 1074454"/>
              <a:gd name="connsiteX72" fmla="*/ 409861 w 746541"/>
              <a:gd name="connsiteY72" fmla="*/ 464152 h 1074454"/>
              <a:gd name="connsiteX73" fmla="*/ 480441 w 746541"/>
              <a:gd name="connsiteY73" fmla="*/ 354234 h 1074454"/>
              <a:gd name="connsiteX74" fmla="*/ 448628 w 746541"/>
              <a:gd name="connsiteY74" fmla="*/ 243268 h 1074454"/>
              <a:gd name="connsiteX75" fmla="*/ 291465 w 746541"/>
              <a:gd name="connsiteY75" fmla="*/ 252983 h 1074454"/>
              <a:gd name="connsiteX76" fmla="*/ 219075 w 746541"/>
              <a:gd name="connsiteY76" fmla="*/ 304894 h 1074454"/>
              <a:gd name="connsiteX77" fmla="*/ 80867 w 746541"/>
              <a:gd name="connsiteY77" fmla="*/ 259174 h 1074454"/>
              <a:gd name="connsiteX78" fmla="*/ 50387 w 746541"/>
              <a:gd name="connsiteY78" fmla="*/ 231838 h 1074454"/>
              <a:gd name="connsiteX79" fmla="*/ 46482 w 746541"/>
              <a:gd name="connsiteY79" fmla="*/ 228409 h 1074454"/>
              <a:gd name="connsiteX80" fmla="*/ 49625 w 746541"/>
              <a:gd name="connsiteY80" fmla="*/ 224218 h 1074454"/>
              <a:gd name="connsiteX81" fmla="*/ 460057 w 746541"/>
              <a:gd name="connsiteY81" fmla="*/ 30098 h 1074454"/>
              <a:gd name="connsiteX82" fmla="*/ 345186 w 746541"/>
              <a:gd name="connsiteY82" fmla="*/ 0 h 1074454"/>
              <a:gd name="connsiteX83" fmla="*/ 347091 w 746541"/>
              <a:gd name="connsiteY83" fmla="*/ 11430 h 1074454"/>
              <a:gd name="connsiteX84" fmla="*/ 313563 w 746541"/>
              <a:gd name="connsiteY84" fmla="*/ 18383 h 1074454"/>
              <a:gd name="connsiteX85" fmla="*/ 31147 w 746541"/>
              <a:gd name="connsiteY85" fmla="*/ 211265 h 1074454"/>
              <a:gd name="connsiteX86" fmla="*/ 16002 w 746541"/>
              <a:gd name="connsiteY86" fmla="*/ 231172 h 1074454"/>
              <a:gd name="connsiteX87" fmla="*/ 34671 w 746541"/>
              <a:gd name="connsiteY87" fmla="*/ 247745 h 1074454"/>
              <a:gd name="connsiteX88" fmla="*/ 65151 w 746541"/>
              <a:gd name="connsiteY88" fmla="*/ 275082 h 1074454"/>
              <a:gd name="connsiteX89" fmla="*/ 190214 w 746541"/>
              <a:gd name="connsiteY89" fmla="*/ 348329 h 1074454"/>
              <a:gd name="connsiteX90" fmla="*/ 233934 w 746541"/>
              <a:gd name="connsiteY90" fmla="*/ 321183 h 1074454"/>
              <a:gd name="connsiteX91" fmla="*/ 303181 w 746541"/>
              <a:gd name="connsiteY91" fmla="*/ 271463 h 1074454"/>
              <a:gd name="connsiteX92" fmla="*/ 349948 w 746541"/>
              <a:gd name="connsiteY92" fmla="*/ 250984 h 1074454"/>
              <a:gd name="connsiteX93" fmla="*/ 353187 w 746541"/>
              <a:gd name="connsiteY93" fmla="*/ 262128 h 1074454"/>
              <a:gd name="connsiteX94" fmla="*/ 309372 w 746541"/>
              <a:gd name="connsiteY94" fmla="*/ 281369 h 1074454"/>
              <a:gd name="connsiteX95" fmla="*/ 241744 w 746541"/>
              <a:gd name="connsiteY95" fmla="*/ 329851 h 1074454"/>
              <a:gd name="connsiteX96" fmla="*/ 193072 w 746541"/>
              <a:gd name="connsiteY96" fmla="*/ 359569 h 1074454"/>
              <a:gd name="connsiteX97" fmla="*/ 188309 w 746541"/>
              <a:gd name="connsiteY97" fmla="*/ 360617 h 1074454"/>
              <a:gd name="connsiteX98" fmla="*/ 56864 w 746541"/>
              <a:gd name="connsiteY98" fmla="*/ 283559 h 1074454"/>
              <a:gd name="connsiteX99" fmla="*/ 26384 w 746541"/>
              <a:gd name="connsiteY99" fmla="*/ 256318 h 1074454"/>
              <a:gd name="connsiteX100" fmla="*/ 0 w 746541"/>
              <a:gd name="connsiteY100" fmla="*/ 232791 h 1074454"/>
              <a:gd name="connsiteX101" fmla="*/ 21431 w 746541"/>
              <a:gd name="connsiteY101" fmla="*/ 204502 h 1074454"/>
              <a:gd name="connsiteX102" fmla="*/ 310706 w 746541"/>
              <a:gd name="connsiteY102" fmla="*/ 7144 h 1074454"/>
              <a:gd name="connsiteX103" fmla="*/ 345186 w 746541"/>
              <a:gd name="connsiteY103" fmla="*/ 0 h 107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746541" h="1074454">
                <a:moveTo>
                  <a:pt x="488799" y="814387"/>
                </a:moveTo>
                <a:cubicBezTo>
                  <a:pt x="511636" y="808791"/>
                  <a:pt x="535877" y="808577"/>
                  <a:pt x="558165" y="814577"/>
                </a:cubicBezTo>
                <a:cubicBezTo>
                  <a:pt x="598455" y="825435"/>
                  <a:pt x="626554" y="854392"/>
                  <a:pt x="637222" y="895921"/>
                </a:cubicBezTo>
                <a:cubicBezTo>
                  <a:pt x="647890" y="937735"/>
                  <a:pt x="637032" y="976311"/>
                  <a:pt x="606647" y="1004601"/>
                </a:cubicBezTo>
                <a:cubicBezTo>
                  <a:pt x="588073" y="1022031"/>
                  <a:pt x="563499" y="1033747"/>
                  <a:pt x="537781" y="1038605"/>
                </a:cubicBezTo>
                <a:cubicBezTo>
                  <a:pt x="517398" y="1042415"/>
                  <a:pt x="496252" y="1042034"/>
                  <a:pt x="476726" y="1036795"/>
                </a:cubicBezTo>
                <a:cubicBezTo>
                  <a:pt x="436530" y="1025937"/>
                  <a:pt x="408432" y="996885"/>
                  <a:pt x="397668" y="954880"/>
                </a:cubicBezTo>
                <a:cubicBezTo>
                  <a:pt x="387000" y="913065"/>
                  <a:pt x="397668" y="874585"/>
                  <a:pt x="427863" y="846486"/>
                </a:cubicBezTo>
                <a:cubicBezTo>
                  <a:pt x="444532" y="830960"/>
                  <a:pt x="465963" y="819983"/>
                  <a:pt x="488799" y="814387"/>
                </a:cubicBezTo>
                <a:close/>
                <a:moveTo>
                  <a:pt x="537267" y="777170"/>
                </a:moveTo>
                <a:cubicBezTo>
                  <a:pt x="595283" y="781550"/>
                  <a:pt x="652415" y="814554"/>
                  <a:pt x="671131" y="887635"/>
                </a:cubicBezTo>
                <a:cubicBezTo>
                  <a:pt x="671988" y="890968"/>
                  <a:pt x="672750" y="894207"/>
                  <a:pt x="673322" y="897445"/>
                </a:cubicBezTo>
                <a:cubicBezTo>
                  <a:pt x="681513" y="939546"/>
                  <a:pt x="672370" y="978884"/>
                  <a:pt x="646842" y="1011269"/>
                </a:cubicBezTo>
                <a:lnTo>
                  <a:pt x="637222" y="1004316"/>
                </a:lnTo>
                <a:cubicBezTo>
                  <a:pt x="660559" y="974598"/>
                  <a:pt x="668941" y="938498"/>
                  <a:pt x="661416" y="899636"/>
                </a:cubicBezTo>
                <a:cubicBezTo>
                  <a:pt x="660844" y="896588"/>
                  <a:pt x="660178" y="893540"/>
                  <a:pt x="659320" y="890492"/>
                </a:cubicBezTo>
                <a:cubicBezTo>
                  <a:pt x="636365" y="800671"/>
                  <a:pt x="550259" y="776573"/>
                  <a:pt x="483108" y="793147"/>
                </a:cubicBezTo>
                <a:cubicBezTo>
                  <a:pt x="418528" y="809053"/>
                  <a:pt x="356616" y="865251"/>
                  <a:pt x="373284" y="951071"/>
                </a:cubicBezTo>
                <a:cubicBezTo>
                  <a:pt x="373856" y="954119"/>
                  <a:pt x="374523" y="957167"/>
                  <a:pt x="375380" y="960215"/>
                </a:cubicBezTo>
                <a:cubicBezTo>
                  <a:pt x="397383" y="1046226"/>
                  <a:pt x="477202" y="1072229"/>
                  <a:pt x="542067" y="1060037"/>
                </a:cubicBezTo>
                <a:cubicBezTo>
                  <a:pt x="545020" y="1059466"/>
                  <a:pt x="548068" y="1058799"/>
                  <a:pt x="551021" y="1058132"/>
                </a:cubicBezTo>
                <a:lnTo>
                  <a:pt x="553879" y="1069372"/>
                </a:lnTo>
                <a:cubicBezTo>
                  <a:pt x="550735" y="1070134"/>
                  <a:pt x="547592" y="1070800"/>
                  <a:pt x="544354" y="1071372"/>
                </a:cubicBezTo>
                <a:cubicBezTo>
                  <a:pt x="474154" y="1084612"/>
                  <a:pt x="387667" y="1056418"/>
                  <a:pt x="363759" y="963073"/>
                </a:cubicBezTo>
                <a:cubicBezTo>
                  <a:pt x="362902" y="959739"/>
                  <a:pt x="362140" y="956500"/>
                  <a:pt x="361569" y="953262"/>
                </a:cubicBezTo>
                <a:cubicBezTo>
                  <a:pt x="344233" y="864203"/>
                  <a:pt x="408146" y="799624"/>
                  <a:pt x="480346" y="781907"/>
                </a:cubicBezTo>
                <a:cubicBezTo>
                  <a:pt x="498491" y="777430"/>
                  <a:pt x="517928" y="775710"/>
                  <a:pt x="537267" y="777170"/>
                </a:cubicBezTo>
                <a:close/>
                <a:moveTo>
                  <a:pt x="399669" y="424052"/>
                </a:moveTo>
                <a:lnTo>
                  <a:pt x="408908" y="431386"/>
                </a:lnTo>
                <a:cubicBezTo>
                  <a:pt x="403574" y="437577"/>
                  <a:pt x="398050" y="443769"/>
                  <a:pt x="392525" y="450055"/>
                </a:cubicBezTo>
                <a:cubicBezTo>
                  <a:pt x="364903" y="481202"/>
                  <a:pt x="336233" y="513397"/>
                  <a:pt x="320326" y="558831"/>
                </a:cubicBezTo>
                <a:cubicBezTo>
                  <a:pt x="303562" y="606551"/>
                  <a:pt x="318707" y="641794"/>
                  <a:pt x="348901" y="711993"/>
                </a:cubicBezTo>
                <a:cubicBezTo>
                  <a:pt x="355378" y="727138"/>
                  <a:pt x="362712" y="744282"/>
                  <a:pt x="370904" y="763999"/>
                </a:cubicBezTo>
                <a:lnTo>
                  <a:pt x="380143" y="786383"/>
                </a:lnTo>
                <a:lnTo>
                  <a:pt x="404527" y="780382"/>
                </a:lnTo>
                <a:cubicBezTo>
                  <a:pt x="529590" y="749617"/>
                  <a:pt x="567976" y="733996"/>
                  <a:pt x="583025" y="707516"/>
                </a:cubicBezTo>
                <a:cubicBezTo>
                  <a:pt x="594170" y="687990"/>
                  <a:pt x="587788" y="669892"/>
                  <a:pt x="582645" y="655414"/>
                </a:cubicBezTo>
                <a:cubicBezTo>
                  <a:pt x="574453" y="632269"/>
                  <a:pt x="564356" y="603408"/>
                  <a:pt x="618649" y="537590"/>
                </a:cubicBezTo>
                <a:lnTo>
                  <a:pt x="628079" y="544734"/>
                </a:lnTo>
                <a:cubicBezTo>
                  <a:pt x="577882" y="605598"/>
                  <a:pt x="586835" y="631126"/>
                  <a:pt x="594074" y="651604"/>
                </a:cubicBezTo>
                <a:cubicBezTo>
                  <a:pt x="599313" y="666463"/>
                  <a:pt x="607219" y="688942"/>
                  <a:pt x="593598" y="712945"/>
                </a:cubicBezTo>
                <a:cubicBezTo>
                  <a:pt x="576548" y="742949"/>
                  <a:pt x="536543" y="759903"/>
                  <a:pt x="407480" y="791527"/>
                </a:cubicBezTo>
                <a:lnTo>
                  <a:pt x="372713" y="800004"/>
                </a:lnTo>
                <a:lnTo>
                  <a:pt x="359569" y="768286"/>
                </a:lnTo>
                <a:cubicBezTo>
                  <a:pt x="351473" y="748569"/>
                  <a:pt x="344138" y="731519"/>
                  <a:pt x="337661" y="716469"/>
                </a:cubicBezTo>
                <a:cubicBezTo>
                  <a:pt x="306419" y="643603"/>
                  <a:pt x="290703" y="607027"/>
                  <a:pt x="308896" y="555211"/>
                </a:cubicBezTo>
                <a:cubicBezTo>
                  <a:pt x="325565" y="507586"/>
                  <a:pt x="354997" y="474535"/>
                  <a:pt x="383381" y="442531"/>
                </a:cubicBezTo>
                <a:cubicBezTo>
                  <a:pt x="388906" y="436339"/>
                  <a:pt x="394335" y="430148"/>
                  <a:pt x="399669" y="424052"/>
                </a:cubicBezTo>
                <a:close/>
                <a:moveTo>
                  <a:pt x="421195" y="252983"/>
                </a:moveTo>
                <a:cubicBezTo>
                  <a:pt x="429292" y="256507"/>
                  <a:pt x="436435" y="261365"/>
                  <a:pt x="442531" y="267271"/>
                </a:cubicBezTo>
                <a:cubicBezTo>
                  <a:pt x="452247" y="276986"/>
                  <a:pt x="458914" y="289464"/>
                  <a:pt x="461581" y="303466"/>
                </a:cubicBezTo>
                <a:cubicBezTo>
                  <a:pt x="461772" y="305085"/>
                  <a:pt x="462058" y="306704"/>
                  <a:pt x="462248" y="308418"/>
                </a:cubicBezTo>
                <a:lnTo>
                  <a:pt x="450342" y="309943"/>
                </a:lnTo>
                <a:cubicBezTo>
                  <a:pt x="450151" y="308514"/>
                  <a:pt x="449961" y="307085"/>
                  <a:pt x="449675" y="305656"/>
                </a:cubicBezTo>
                <a:cubicBezTo>
                  <a:pt x="447389" y="293750"/>
                  <a:pt x="441960" y="283463"/>
                  <a:pt x="433768" y="275367"/>
                </a:cubicBezTo>
                <a:cubicBezTo>
                  <a:pt x="428815" y="270414"/>
                  <a:pt x="422814" y="266413"/>
                  <a:pt x="416147" y="263556"/>
                </a:cubicBezTo>
                <a:close/>
                <a:moveTo>
                  <a:pt x="718566" y="156400"/>
                </a:moveTo>
                <a:cubicBezTo>
                  <a:pt x="729425" y="177450"/>
                  <a:pt x="737235" y="199929"/>
                  <a:pt x="741712" y="223075"/>
                </a:cubicBezTo>
                <a:cubicBezTo>
                  <a:pt x="750380" y="266890"/>
                  <a:pt x="747332" y="313658"/>
                  <a:pt x="732949" y="361950"/>
                </a:cubicBezTo>
                <a:lnTo>
                  <a:pt x="721328" y="358902"/>
                </a:lnTo>
                <a:cubicBezTo>
                  <a:pt x="735235" y="312324"/>
                  <a:pt x="738092" y="267461"/>
                  <a:pt x="729901" y="225361"/>
                </a:cubicBezTo>
                <a:cubicBezTo>
                  <a:pt x="725615" y="203263"/>
                  <a:pt x="718185" y="181832"/>
                  <a:pt x="707803" y="161639"/>
                </a:cubicBezTo>
                <a:close/>
                <a:moveTo>
                  <a:pt x="460057" y="30098"/>
                </a:moveTo>
                <a:cubicBezTo>
                  <a:pt x="571119" y="42576"/>
                  <a:pt x="658749" y="101155"/>
                  <a:pt x="694563" y="186880"/>
                </a:cubicBezTo>
                <a:cubicBezTo>
                  <a:pt x="735235" y="284320"/>
                  <a:pt x="703040" y="402907"/>
                  <a:pt x="603790" y="520731"/>
                </a:cubicBezTo>
                <a:cubicBezTo>
                  <a:pt x="538448" y="598360"/>
                  <a:pt x="552164" y="637126"/>
                  <a:pt x="561213" y="662749"/>
                </a:cubicBezTo>
                <a:cubicBezTo>
                  <a:pt x="565690" y="675322"/>
                  <a:pt x="569500" y="686180"/>
                  <a:pt x="563213" y="697229"/>
                </a:cubicBezTo>
                <a:cubicBezTo>
                  <a:pt x="552355" y="716374"/>
                  <a:pt x="512540" y="731424"/>
                  <a:pt x="399288" y="759237"/>
                </a:cubicBezTo>
                <a:lnTo>
                  <a:pt x="393954" y="760380"/>
                </a:lnTo>
                <a:lnTo>
                  <a:pt x="392049" y="755713"/>
                </a:lnTo>
                <a:cubicBezTo>
                  <a:pt x="383857" y="735901"/>
                  <a:pt x="376428" y="718661"/>
                  <a:pt x="369951" y="703420"/>
                </a:cubicBezTo>
                <a:cubicBezTo>
                  <a:pt x="340233" y="634174"/>
                  <a:pt x="327946" y="605503"/>
                  <a:pt x="341948" y="565594"/>
                </a:cubicBezTo>
                <a:cubicBezTo>
                  <a:pt x="356426" y="524160"/>
                  <a:pt x="383572" y="493680"/>
                  <a:pt x="409861" y="464152"/>
                </a:cubicBezTo>
                <a:cubicBezTo>
                  <a:pt x="437769" y="432720"/>
                  <a:pt x="466725" y="400144"/>
                  <a:pt x="480441" y="354234"/>
                </a:cubicBezTo>
                <a:cubicBezTo>
                  <a:pt x="493776" y="309752"/>
                  <a:pt x="481584" y="267271"/>
                  <a:pt x="448628" y="243268"/>
                </a:cubicBezTo>
                <a:cubicBezTo>
                  <a:pt x="409385" y="214597"/>
                  <a:pt x="350615" y="218217"/>
                  <a:pt x="291465" y="252983"/>
                </a:cubicBezTo>
                <a:cubicBezTo>
                  <a:pt x="256413" y="273557"/>
                  <a:pt x="234791" y="291655"/>
                  <a:pt x="219075" y="304894"/>
                </a:cubicBezTo>
                <a:cubicBezTo>
                  <a:pt x="173927" y="342709"/>
                  <a:pt x="170402" y="339565"/>
                  <a:pt x="80867" y="259174"/>
                </a:cubicBezTo>
                <a:cubicBezTo>
                  <a:pt x="71723" y="250888"/>
                  <a:pt x="61532" y="241839"/>
                  <a:pt x="50387" y="231838"/>
                </a:cubicBezTo>
                <a:lnTo>
                  <a:pt x="46482" y="228409"/>
                </a:lnTo>
                <a:lnTo>
                  <a:pt x="49625" y="224218"/>
                </a:lnTo>
                <a:cubicBezTo>
                  <a:pt x="154591" y="85629"/>
                  <a:pt x="308039" y="13048"/>
                  <a:pt x="460057" y="30098"/>
                </a:cubicBezTo>
                <a:close/>
                <a:moveTo>
                  <a:pt x="345186" y="0"/>
                </a:moveTo>
                <a:lnTo>
                  <a:pt x="347091" y="11430"/>
                </a:lnTo>
                <a:cubicBezTo>
                  <a:pt x="335947" y="13240"/>
                  <a:pt x="324707" y="15621"/>
                  <a:pt x="313563" y="18383"/>
                </a:cubicBezTo>
                <a:cubicBezTo>
                  <a:pt x="203930" y="45339"/>
                  <a:pt x="106299" y="112014"/>
                  <a:pt x="31147" y="211265"/>
                </a:cubicBezTo>
                <a:lnTo>
                  <a:pt x="16002" y="231172"/>
                </a:lnTo>
                <a:lnTo>
                  <a:pt x="34671" y="247745"/>
                </a:lnTo>
                <a:cubicBezTo>
                  <a:pt x="45910" y="257746"/>
                  <a:pt x="56007" y="266795"/>
                  <a:pt x="65151" y="275082"/>
                </a:cubicBezTo>
                <a:cubicBezTo>
                  <a:pt x="133159" y="336137"/>
                  <a:pt x="156305" y="356807"/>
                  <a:pt x="190214" y="348329"/>
                </a:cubicBezTo>
                <a:cubicBezTo>
                  <a:pt x="206121" y="344424"/>
                  <a:pt x="218408" y="334137"/>
                  <a:pt x="233934" y="321183"/>
                </a:cubicBezTo>
                <a:cubicBezTo>
                  <a:pt x="249079" y="308515"/>
                  <a:pt x="269843" y="291084"/>
                  <a:pt x="303181" y="271463"/>
                </a:cubicBezTo>
                <a:cubicBezTo>
                  <a:pt x="318992" y="262128"/>
                  <a:pt x="334804" y="255270"/>
                  <a:pt x="349948" y="250984"/>
                </a:cubicBezTo>
                <a:lnTo>
                  <a:pt x="353187" y="262128"/>
                </a:lnTo>
                <a:cubicBezTo>
                  <a:pt x="338995" y="266128"/>
                  <a:pt x="324231" y="272605"/>
                  <a:pt x="309372" y="281369"/>
                </a:cubicBezTo>
                <a:cubicBezTo>
                  <a:pt x="276797" y="300514"/>
                  <a:pt x="256603" y="317468"/>
                  <a:pt x="241744" y="329851"/>
                </a:cubicBezTo>
                <a:cubicBezTo>
                  <a:pt x="224980" y="343853"/>
                  <a:pt x="211836" y="354901"/>
                  <a:pt x="193072" y="359569"/>
                </a:cubicBezTo>
                <a:cubicBezTo>
                  <a:pt x="191452" y="359950"/>
                  <a:pt x="189833" y="360331"/>
                  <a:pt x="188309" y="360617"/>
                </a:cubicBezTo>
                <a:cubicBezTo>
                  <a:pt x="150590" y="367760"/>
                  <a:pt x="125635" y="345376"/>
                  <a:pt x="56864" y="283559"/>
                </a:cubicBezTo>
                <a:cubicBezTo>
                  <a:pt x="47720" y="275368"/>
                  <a:pt x="37624" y="266224"/>
                  <a:pt x="26384" y="256318"/>
                </a:cubicBezTo>
                <a:lnTo>
                  <a:pt x="0" y="232791"/>
                </a:lnTo>
                <a:lnTo>
                  <a:pt x="21431" y="204502"/>
                </a:lnTo>
                <a:cubicBezTo>
                  <a:pt x="98298" y="102965"/>
                  <a:pt x="198311" y="34766"/>
                  <a:pt x="310706" y="7144"/>
                </a:cubicBezTo>
                <a:cubicBezTo>
                  <a:pt x="322136" y="4381"/>
                  <a:pt x="333661" y="1905"/>
                  <a:pt x="345186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10C4827-8848-486E-927D-5C3F1F207306}"/>
              </a:ext>
            </a:extLst>
          </p:cNvPr>
          <p:cNvSpPr txBox="1"/>
          <p:nvPr/>
        </p:nvSpPr>
        <p:spPr>
          <a:xfrm rot="5400000">
            <a:off x="9224441" y="2972582"/>
            <a:ext cx="5841513" cy="12446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QUESTIONS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8BAD8E6-3299-4477-B52D-2C1BE814192B}"/>
              </a:ext>
            </a:extLst>
          </p:cNvPr>
          <p:cNvSpPr txBox="1"/>
          <p:nvPr/>
        </p:nvSpPr>
        <p:spPr>
          <a:xfrm>
            <a:off x="254487" y="6075766"/>
            <a:ext cx="5841513" cy="12446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solidFill>
                    <a:prstClr val="white">
                      <a:alpha val="26000"/>
                    </a:prstClr>
                  </a:solidFill>
                </a:ln>
                <a:noFill/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QUESTIONS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3AEE5F-2468-4003-A6D0-B70263E5B5BE}"/>
              </a:ext>
            </a:extLst>
          </p:cNvPr>
          <p:cNvCxnSpPr/>
          <p:nvPr/>
        </p:nvCxnSpPr>
        <p:spPr>
          <a:xfrm>
            <a:off x="6843811" y="2875928"/>
            <a:ext cx="0" cy="87623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9BDC88-3277-413F-B46B-5F246D23B31D}"/>
              </a:ext>
            </a:extLst>
          </p:cNvPr>
          <p:cNvCxnSpPr/>
          <p:nvPr/>
        </p:nvCxnSpPr>
        <p:spPr>
          <a:xfrm>
            <a:off x="8829059" y="2869923"/>
            <a:ext cx="0" cy="87623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1">
            <a:extLst>
              <a:ext uri="{FF2B5EF4-FFF2-40B4-BE49-F238E27FC236}">
                <a16:creationId xmlns:a16="http://schemas.microsoft.com/office/drawing/2014/main" id="{1D62C608-A562-40FB-B1C1-450E92839DA1}"/>
              </a:ext>
            </a:extLst>
          </p:cNvPr>
          <p:cNvSpPr txBox="1">
            <a:spLocks/>
          </p:cNvSpPr>
          <p:nvPr/>
        </p:nvSpPr>
        <p:spPr>
          <a:xfrm>
            <a:off x="11363325" y="6210300"/>
            <a:ext cx="424058" cy="2476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44C24D-871C-4FD3-9EF1-2959A0BE8454}" type="slidenum">
              <a:rPr lang="en-US" sz="1200" b="1" smtClean="0">
                <a:solidFill>
                  <a:schemeClr val="bg1"/>
                </a:solidFill>
              </a:rPr>
              <a:pPr/>
              <a:t>33</a:t>
            </a:fld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A7AB9A-7A08-AF2A-418F-94AB511EFBA2}"/>
              </a:ext>
            </a:extLst>
          </p:cNvPr>
          <p:cNvSpPr txBox="1"/>
          <p:nvPr/>
        </p:nvSpPr>
        <p:spPr>
          <a:xfrm>
            <a:off x="287089" y="6334124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WkBk</a:t>
            </a:r>
            <a:r>
              <a:rPr lang="en-US" b="1" dirty="0">
                <a:solidFill>
                  <a:schemeClr val="bg1"/>
                </a:solidFill>
              </a:rPr>
              <a:t> pg11</a:t>
            </a:r>
          </a:p>
        </p:txBody>
      </p:sp>
    </p:spTree>
    <p:extLst>
      <p:ext uri="{BB962C8B-B14F-4D97-AF65-F5344CB8AC3E}">
        <p14:creationId xmlns:p14="http://schemas.microsoft.com/office/powerpoint/2010/main" val="52434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7" grpId="0" animBg="1"/>
      <p:bldP spid="38" grpId="0" animBg="1"/>
      <p:bldP spid="40" grpId="0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2431B6-4B1C-4CFE-A3C7-87D13105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34</a:t>
            </a:fld>
            <a:endParaRPr lang="en-US"/>
          </a:p>
        </p:txBody>
      </p:sp>
      <p:pic>
        <p:nvPicPr>
          <p:cNvPr id="23" name="Picture Placeholder 22" descr="Two people looking at a book&#10;&#10;Description automatically generated with low confidence">
            <a:extLst>
              <a:ext uri="{FF2B5EF4-FFF2-40B4-BE49-F238E27FC236}">
                <a16:creationId xmlns:a16="http://schemas.microsoft.com/office/drawing/2014/main" id="{0CB637E2-4E2C-42E7-A7DF-8CF67FD6D3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>
            <a:fillRect/>
          </a:stretch>
        </p:blipFill>
        <p:spPr/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1AFBD2-54E6-40FA-A277-22506C8796C8}"/>
              </a:ext>
            </a:extLst>
          </p:cNvPr>
          <p:cNvGrpSpPr/>
          <p:nvPr/>
        </p:nvGrpSpPr>
        <p:grpSpPr>
          <a:xfrm>
            <a:off x="4288971" y="2099163"/>
            <a:ext cx="3614058" cy="3439184"/>
            <a:chOff x="2206942" y="527844"/>
            <a:chExt cx="5413375" cy="5151437"/>
          </a:xfrm>
        </p:grpSpPr>
        <p:sp>
          <p:nvSpPr>
            <p:cNvPr id="3" name="Google Shape;1185;p64">
              <a:extLst>
                <a:ext uri="{FF2B5EF4-FFF2-40B4-BE49-F238E27FC236}">
                  <a16:creationId xmlns:a16="http://schemas.microsoft.com/office/drawing/2014/main" id="{96D1BC38-9296-4623-BCBA-F1F440B7081E}"/>
                </a:ext>
              </a:extLst>
            </p:cNvPr>
            <p:cNvSpPr/>
            <p:nvPr/>
          </p:nvSpPr>
          <p:spPr>
            <a:xfrm>
              <a:off x="5091430" y="705644"/>
              <a:ext cx="2528887" cy="3890962"/>
            </a:xfrm>
            <a:custGeom>
              <a:avLst/>
              <a:gdLst/>
              <a:ahLst/>
              <a:cxnLst/>
              <a:rect l="l" t="t" r="r" b="b"/>
              <a:pathLst>
                <a:path w="514" h="790" extrusionOk="0">
                  <a:moveTo>
                    <a:pt x="215" y="243"/>
                  </a:moveTo>
                  <a:cubicBezTo>
                    <a:pt x="262" y="395"/>
                    <a:pt x="227" y="577"/>
                    <a:pt x="227" y="577"/>
                  </a:cubicBezTo>
                  <a:cubicBezTo>
                    <a:pt x="227" y="577"/>
                    <a:pt x="227" y="577"/>
                    <a:pt x="227" y="577"/>
                  </a:cubicBezTo>
                  <a:cubicBezTo>
                    <a:pt x="206" y="688"/>
                    <a:pt x="114" y="775"/>
                    <a:pt x="0" y="790"/>
                  </a:cubicBezTo>
                  <a:cubicBezTo>
                    <a:pt x="0" y="790"/>
                    <a:pt x="0" y="790"/>
                    <a:pt x="0" y="790"/>
                  </a:cubicBezTo>
                  <a:cubicBezTo>
                    <a:pt x="0" y="790"/>
                    <a:pt x="184" y="771"/>
                    <a:pt x="313" y="679"/>
                  </a:cubicBezTo>
                  <a:cubicBezTo>
                    <a:pt x="450" y="582"/>
                    <a:pt x="495" y="451"/>
                    <a:pt x="495" y="451"/>
                  </a:cubicBezTo>
                  <a:cubicBezTo>
                    <a:pt x="495" y="451"/>
                    <a:pt x="495" y="451"/>
                    <a:pt x="495" y="451"/>
                  </a:cubicBezTo>
                  <a:cubicBezTo>
                    <a:pt x="495" y="451"/>
                    <a:pt x="495" y="451"/>
                    <a:pt x="495" y="451"/>
                  </a:cubicBezTo>
                  <a:cubicBezTo>
                    <a:pt x="514" y="393"/>
                    <a:pt x="489" y="316"/>
                    <a:pt x="440" y="281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164" y="83"/>
                    <a:pt x="215" y="2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186;p64">
              <a:extLst>
                <a:ext uri="{FF2B5EF4-FFF2-40B4-BE49-F238E27FC236}">
                  <a16:creationId xmlns:a16="http://schemas.microsoft.com/office/drawing/2014/main" id="{475B75E8-2898-49DD-B5A8-22414BD947D6}"/>
                </a:ext>
              </a:extLst>
            </p:cNvPr>
            <p:cNvSpPr/>
            <p:nvPr/>
          </p:nvSpPr>
          <p:spPr>
            <a:xfrm>
              <a:off x="2572067" y="527844"/>
              <a:ext cx="3808412" cy="3019425"/>
            </a:xfrm>
            <a:custGeom>
              <a:avLst/>
              <a:gdLst/>
              <a:ahLst/>
              <a:cxnLst/>
              <a:rect l="l" t="t" r="r" b="b"/>
              <a:pathLst>
                <a:path w="774" h="613" extrusionOk="0">
                  <a:moveTo>
                    <a:pt x="601" y="333"/>
                  </a:moveTo>
                  <a:cubicBezTo>
                    <a:pt x="601" y="333"/>
                    <a:pt x="601" y="333"/>
                    <a:pt x="601" y="333"/>
                  </a:cubicBezTo>
                  <a:cubicBezTo>
                    <a:pt x="685" y="377"/>
                    <a:pt x="743" y="464"/>
                    <a:pt x="743" y="565"/>
                  </a:cubicBezTo>
                  <a:cubicBezTo>
                    <a:pt x="743" y="582"/>
                    <a:pt x="741" y="597"/>
                    <a:pt x="739" y="613"/>
                  </a:cubicBezTo>
                  <a:cubicBezTo>
                    <a:pt x="739" y="613"/>
                    <a:pt x="739" y="613"/>
                    <a:pt x="739" y="613"/>
                  </a:cubicBezTo>
                  <a:cubicBezTo>
                    <a:pt x="739" y="613"/>
                    <a:pt x="774" y="431"/>
                    <a:pt x="727" y="279"/>
                  </a:cubicBezTo>
                  <a:cubicBezTo>
                    <a:pt x="676" y="119"/>
                    <a:pt x="566" y="36"/>
                    <a:pt x="566" y="36"/>
                  </a:cubicBezTo>
                  <a:cubicBezTo>
                    <a:pt x="516" y="0"/>
                    <a:pt x="436" y="0"/>
                    <a:pt x="386" y="36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3" y="315"/>
                    <a:pt x="115" y="237"/>
                    <a:pt x="282" y="239"/>
                  </a:cubicBezTo>
                  <a:cubicBezTo>
                    <a:pt x="440" y="240"/>
                    <a:pt x="601" y="333"/>
                    <a:pt x="601" y="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187;p64">
              <a:extLst>
                <a:ext uri="{FF2B5EF4-FFF2-40B4-BE49-F238E27FC236}">
                  <a16:creationId xmlns:a16="http://schemas.microsoft.com/office/drawing/2014/main" id="{292E60FC-2CBD-43F8-B32E-EC510B781432}"/>
                </a:ext>
              </a:extLst>
            </p:cNvPr>
            <p:cNvSpPr/>
            <p:nvPr/>
          </p:nvSpPr>
          <p:spPr>
            <a:xfrm>
              <a:off x="2832417" y="2380456"/>
              <a:ext cx="3257550" cy="3298825"/>
            </a:xfrm>
            <a:custGeom>
              <a:avLst/>
              <a:gdLst/>
              <a:ahLst/>
              <a:cxnLst/>
              <a:rect l="l" t="t" r="r" b="b"/>
              <a:pathLst>
                <a:path w="662" h="670" extrusionOk="0">
                  <a:moveTo>
                    <a:pt x="182" y="305"/>
                  </a:moveTo>
                  <a:cubicBezTo>
                    <a:pt x="183" y="305"/>
                    <a:pt x="183" y="305"/>
                    <a:pt x="183" y="305"/>
                  </a:cubicBezTo>
                  <a:cubicBezTo>
                    <a:pt x="166" y="270"/>
                    <a:pt x="156" y="231"/>
                    <a:pt x="156" y="189"/>
                  </a:cubicBezTo>
                  <a:cubicBezTo>
                    <a:pt x="156" y="115"/>
                    <a:pt x="187" y="48"/>
                    <a:pt x="237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7" y="0"/>
                    <a:pt x="103" y="123"/>
                    <a:pt x="52" y="273"/>
                  </a:cubicBezTo>
                  <a:cubicBezTo>
                    <a:pt x="0" y="429"/>
                    <a:pt x="38" y="559"/>
                    <a:pt x="39" y="565"/>
                  </a:cubicBezTo>
                  <a:cubicBezTo>
                    <a:pt x="39" y="565"/>
                    <a:pt x="39" y="565"/>
                    <a:pt x="39" y="565"/>
                  </a:cubicBezTo>
                  <a:cubicBezTo>
                    <a:pt x="58" y="623"/>
                    <a:pt x="123" y="670"/>
                    <a:pt x="184" y="670"/>
                  </a:cubicBezTo>
                  <a:cubicBezTo>
                    <a:pt x="662" y="670"/>
                    <a:pt x="662" y="670"/>
                    <a:pt x="662" y="670"/>
                  </a:cubicBezTo>
                  <a:cubicBezTo>
                    <a:pt x="662" y="670"/>
                    <a:pt x="523" y="668"/>
                    <a:pt x="388" y="568"/>
                  </a:cubicBezTo>
                  <a:cubicBezTo>
                    <a:pt x="261" y="473"/>
                    <a:pt x="182" y="305"/>
                    <a:pt x="182" y="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endParaRPr>
                <a:solidFill>
                  <a:schemeClr val="dk1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188;p64">
              <a:extLst>
                <a:ext uri="{FF2B5EF4-FFF2-40B4-BE49-F238E27FC236}">
                  <a16:creationId xmlns:a16="http://schemas.microsoft.com/office/drawing/2014/main" id="{45A58958-DF94-44B0-AE83-BD6038CEAFB3}"/>
                </a:ext>
              </a:extLst>
            </p:cNvPr>
            <p:cNvSpPr/>
            <p:nvPr/>
          </p:nvSpPr>
          <p:spPr>
            <a:xfrm>
              <a:off x="2206942" y="1696244"/>
              <a:ext cx="3321050" cy="3465512"/>
            </a:xfrm>
            <a:custGeom>
              <a:avLst/>
              <a:gdLst/>
              <a:ahLst/>
              <a:cxnLst/>
              <a:rect l="l" t="t" r="r" b="b"/>
              <a:pathLst>
                <a:path w="675" h="704" extrusionOk="0">
                  <a:moveTo>
                    <a:pt x="179" y="412"/>
                  </a:moveTo>
                  <a:cubicBezTo>
                    <a:pt x="230" y="262"/>
                    <a:pt x="364" y="139"/>
                    <a:pt x="364" y="139"/>
                  </a:cubicBezTo>
                  <a:cubicBezTo>
                    <a:pt x="364" y="139"/>
                    <a:pt x="364" y="139"/>
                    <a:pt x="364" y="139"/>
                  </a:cubicBezTo>
                  <a:cubicBezTo>
                    <a:pt x="412" y="93"/>
                    <a:pt x="478" y="65"/>
                    <a:pt x="550" y="65"/>
                  </a:cubicBezTo>
                  <a:cubicBezTo>
                    <a:pt x="595" y="65"/>
                    <a:pt x="638" y="76"/>
                    <a:pt x="675" y="96"/>
                  </a:cubicBezTo>
                  <a:cubicBezTo>
                    <a:pt x="675" y="96"/>
                    <a:pt x="675" y="96"/>
                    <a:pt x="675" y="96"/>
                  </a:cubicBezTo>
                  <a:cubicBezTo>
                    <a:pt x="675" y="96"/>
                    <a:pt x="514" y="3"/>
                    <a:pt x="356" y="2"/>
                  </a:cubicBezTo>
                  <a:cubicBezTo>
                    <a:pt x="189" y="0"/>
                    <a:pt x="77" y="78"/>
                    <a:pt x="74" y="79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25" y="115"/>
                    <a:pt x="0" y="192"/>
                    <a:pt x="19" y="250"/>
                  </a:cubicBezTo>
                  <a:cubicBezTo>
                    <a:pt x="166" y="704"/>
                    <a:pt x="166" y="704"/>
                    <a:pt x="166" y="704"/>
                  </a:cubicBezTo>
                  <a:cubicBezTo>
                    <a:pt x="165" y="698"/>
                    <a:pt x="127" y="568"/>
                    <a:pt x="179" y="4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endParaRPr>
                <a:solidFill>
                  <a:schemeClr val="dk1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189;p64">
              <a:extLst>
                <a:ext uri="{FF2B5EF4-FFF2-40B4-BE49-F238E27FC236}">
                  <a16:creationId xmlns:a16="http://schemas.microsoft.com/office/drawing/2014/main" id="{D70395BB-5173-4B74-A3BB-3BA927FA50C9}"/>
                </a:ext>
              </a:extLst>
            </p:cNvPr>
            <p:cNvSpPr/>
            <p:nvPr/>
          </p:nvSpPr>
          <p:spPr>
            <a:xfrm>
              <a:off x="3727767" y="2926556"/>
              <a:ext cx="3798887" cy="2752725"/>
            </a:xfrm>
            <a:custGeom>
              <a:avLst/>
              <a:gdLst/>
              <a:ahLst/>
              <a:cxnLst/>
              <a:rect l="l" t="t" r="r" b="b"/>
              <a:pathLst>
                <a:path w="772" h="559" extrusionOk="0">
                  <a:moveTo>
                    <a:pt x="772" y="0"/>
                  </a:moveTo>
                  <a:cubicBezTo>
                    <a:pt x="772" y="0"/>
                    <a:pt x="727" y="131"/>
                    <a:pt x="590" y="228"/>
                  </a:cubicBezTo>
                  <a:cubicBezTo>
                    <a:pt x="461" y="320"/>
                    <a:pt x="277" y="339"/>
                    <a:pt x="277" y="339"/>
                  </a:cubicBezTo>
                  <a:cubicBezTo>
                    <a:pt x="277" y="339"/>
                    <a:pt x="277" y="339"/>
                    <a:pt x="277" y="339"/>
                  </a:cubicBezTo>
                  <a:cubicBezTo>
                    <a:pt x="265" y="341"/>
                    <a:pt x="253" y="342"/>
                    <a:pt x="241" y="342"/>
                  </a:cubicBezTo>
                  <a:cubicBezTo>
                    <a:pt x="136" y="342"/>
                    <a:pt x="45" y="281"/>
                    <a:pt x="1" y="194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79" y="362"/>
                    <a:pt x="206" y="457"/>
                  </a:cubicBezTo>
                  <a:cubicBezTo>
                    <a:pt x="341" y="557"/>
                    <a:pt x="480" y="559"/>
                    <a:pt x="480" y="559"/>
                  </a:cubicBezTo>
                  <a:cubicBezTo>
                    <a:pt x="480" y="559"/>
                    <a:pt x="480" y="559"/>
                    <a:pt x="480" y="559"/>
                  </a:cubicBezTo>
                  <a:cubicBezTo>
                    <a:pt x="541" y="559"/>
                    <a:pt x="606" y="512"/>
                    <a:pt x="625" y="454"/>
                  </a:cubicBezTo>
                  <a:cubicBezTo>
                    <a:pt x="772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D9087DC-3615-4156-806A-D4B8304A3C48}"/>
              </a:ext>
            </a:extLst>
          </p:cNvPr>
          <p:cNvSpPr txBox="1"/>
          <p:nvPr/>
        </p:nvSpPr>
        <p:spPr>
          <a:xfrm>
            <a:off x="1940681" y="402406"/>
            <a:ext cx="83106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800" spc="3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/>
              <a:t>A MODIFIED</a:t>
            </a:r>
          </a:p>
          <a:p>
            <a:pPr algn="ctr">
              <a:lnSpc>
                <a:spcPct val="100000"/>
              </a:lnSpc>
            </a:pPr>
            <a:r>
              <a:rPr lang="en-US" sz="3200" dirty="0"/>
              <a:t> T-GROW MODEL FOR COACHING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63C975-AA13-4EC4-805E-656E8C4C0706}"/>
              </a:ext>
            </a:extLst>
          </p:cNvPr>
          <p:cNvSpPr txBox="1"/>
          <p:nvPr/>
        </p:nvSpPr>
        <p:spPr>
          <a:xfrm>
            <a:off x="5608087" y="2463198"/>
            <a:ext cx="898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TOPIC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8C4FBB-63DB-4CDD-92A3-2024ABE9A433}"/>
              </a:ext>
            </a:extLst>
          </p:cNvPr>
          <p:cNvSpPr txBox="1"/>
          <p:nvPr/>
        </p:nvSpPr>
        <p:spPr>
          <a:xfrm>
            <a:off x="7058772" y="3333455"/>
            <a:ext cx="690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dirty="0"/>
              <a:t>GOAL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080BE3-E0A2-424B-8644-D49AA698C98D}"/>
              </a:ext>
            </a:extLst>
          </p:cNvPr>
          <p:cNvSpPr txBox="1"/>
          <p:nvPr/>
        </p:nvSpPr>
        <p:spPr>
          <a:xfrm>
            <a:off x="4301335" y="3211900"/>
            <a:ext cx="1015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dirty="0"/>
              <a:t>WAY</a:t>
            </a:r>
          </a:p>
          <a:p>
            <a:r>
              <a:rPr lang="en-US" dirty="0"/>
              <a:t>FORWARD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18D0E9-0320-443E-8375-D64BCDEAE9C2}"/>
              </a:ext>
            </a:extLst>
          </p:cNvPr>
          <p:cNvSpPr txBox="1"/>
          <p:nvPr/>
        </p:nvSpPr>
        <p:spPr>
          <a:xfrm>
            <a:off x="4737615" y="5052711"/>
            <a:ext cx="1320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latin typeface="+mj-lt"/>
              </a:defRPr>
            </a:lvl1pPr>
          </a:lstStyle>
          <a:p>
            <a:r>
              <a:rPr lang="en-US" sz="16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OPTIONS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07A43-A926-4546-AA49-35AB87ACABC6}"/>
              </a:ext>
            </a:extLst>
          </p:cNvPr>
          <p:cNvSpPr txBox="1"/>
          <p:nvPr/>
        </p:nvSpPr>
        <p:spPr>
          <a:xfrm>
            <a:off x="6295982" y="4949076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dirty="0"/>
              <a:t>REALITY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194F0E-2B37-486B-817B-7A6C2A5C2EB5}"/>
              </a:ext>
            </a:extLst>
          </p:cNvPr>
          <p:cNvSpPr txBox="1"/>
          <p:nvPr/>
        </p:nvSpPr>
        <p:spPr>
          <a:xfrm>
            <a:off x="4573973" y="1532321"/>
            <a:ext cx="2745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Appreciative Inquiry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Mindset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9695A1-9384-4785-BD75-10AEB256BEAC}"/>
              </a:ext>
            </a:extLst>
          </p:cNvPr>
          <p:cNvSpPr txBox="1"/>
          <p:nvPr/>
        </p:nvSpPr>
        <p:spPr>
          <a:xfrm>
            <a:off x="7840498" y="2394446"/>
            <a:ext cx="2916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Positive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Backtracking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Agenda and Evidence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92A06A-08F2-4FFC-BF40-13EC0D313B9D}"/>
              </a:ext>
            </a:extLst>
          </p:cNvPr>
          <p:cNvSpPr txBox="1"/>
          <p:nvPr/>
        </p:nvSpPr>
        <p:spPr>
          <a:xfrm>
            <a:off x="2602446" y="4876627"/>
            <a:ext cx="24701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Future Casting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Coaching Zones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Open-ended Questions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39C7EE-1E7D-4F68-9717-F721F1447A77}"/>
              </a:ext>
            </a:extLst>
          </p:cNvPr>
          <p:cNvSpPr txBox="1"/>
          <p:nvPr/>
        </p:nvSpPr>
        <p:spPr>
          <a:xfrm>
            <a:off x="7600808" y="4677035"/>
            <a:ext cx="3327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Present State.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 pivot at the most; or move to Options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06185F-AA98-4832-8498-C0EC70D24859}"/>
              </a:ext>
            </a:extLst>
          </p:cNvPr>
          <p:cNvSpPr txBox="1"/>
          <p:nvPr/>
        </p:nvSpPr>
        <p:spPr>
          <a:xfrm>
            <a:off x="188923" y="5861512"/>
            <a:ext cx="5419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>
                  <a:solidFill>
                    <a:schemeClr val="bg1">
                      <a:alpha val="52000"/>
                    </a:schemeClr>
                  </a:solidFill>
                </a:ln>
                <a:noFill/>
                <a:latin typeface="+mj-lt"/>
              </a:rPr>
              <a:t>T-GROW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D93E91-337B-4189-BBA2-96B32E8C3BA8}"/>
              </a:ext>
            </a:extLst>
          </p:cNvPr>
          <p:cNvSpPr txBox="1"/>
          <p:nvPr/>
        </p:nvSpPr>
        <p:spPr>
          <a:xfrm>
            <a:off x="5193447" y="5861512"/>
            <a:ext cx="5419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>
                  <a:solidFill>
                    <a:schemeClr val="bg1">
                      <a:alpha val="52000"/>
                    </a:schemeClr>
                  </a:solidFill>
                </a:ln>
                <a:noFill/>
                <a:latin typeface="+mj-lt"/>
              </a:rPr>
              <a:t>T-GROW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06A0B7-C01C-4206-8F20-CE13ED129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05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8DC4ACC-5173-465F-A9D7-8391435E2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787" y="4944199"/>
            <a:ext cx="2477695" cy="23986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949AC2-9C82-4A35-8CCF-783A7311A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081" y="3604121"/>
            <a:ext cx="2477695" cy="23986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4A4C53-967D-4A74-90B4-DAF17BBAC761}"/>
              </a:ext>
            </a:extLst>
          </p:cNvPr>
          <p:cNvSpPr txBox="1"/>
          <p:nvPr/>
        </p:nvSpPr>
        <p:spPr>
          <a:xfrm>
            <a:off x="1052086" y="5734634"/>
            <a:ext cx="22610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Report out.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Arial" panose="020B0604020202020204" pitchFamily="34" charset="0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016439-047D-4634-A26D-C9D2EE750B80}"/>
              </a:ext>
            </a:extLst>
          </p:cNvPr>
          <p:cNvSpPr/>
          <p:nvPr/>
        </p:nvSpPr>
        <p:spPr>
          <a:xfrm>
            <a:off x="753035" y="2595283"/>
            <a:ext cx="10278743" cy="16464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0420E-3783-42D8-AABE-809041C912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2F9CD1-0A01-418B-9598-07D8D8D86ED5}"/>
              </a:ext>
            </a:extLst>
          </p:cNvPr>
          <p:cNvSpPr txBox="1"/>
          <p:nvPr/>
        </p:nvSpPr>
        <p:spPr>
          <a:xfrm>
            <a:off x="4614681" y="538745"/>
            <a:ext cx="2962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Arial" panose="020B0604020202020204" pitchFamily="34" charset="0"/>
                <a:cs typeface="+mn-cs"/>
              </a:rPr>
              <a:t>PRACTICE: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lack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2F8A42-4EB1-4353-BCC6-135FEA2A45D3}"/>
              </a:ext>
            </a:extLst>
          </p:cNvPr>
          <p:cNvSpPr txBox="1"/>
          <p:nvPr/>
        </p:nvSpPr>
        <p:spPr>
          <a:xfrm>
            <a:off x="1016787" y="965945"/>
            <a:ext cx="10378909" cy="41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Get back with your partner and ask questions based on previous GOAL they brought up.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8F8F94-5DE1-4C60-A0E6-61CA8BCCD528}"/>
              </a:ext>
            </a:extLst>
          </p:cNvPr>
          <p:cNvSpPr txBox="1"/>
          <p:nvPr/>
        </p:nvSpPr>
        <p:spPr>
          <a:xfrm>
            <a:off x="1016787" y="1633860"/>
            <a:ext cx="6096000" cy="879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" panose="020B0604020202020204" pitchFamily="34" charset="0"/>
                <a:cs typeface="+mn-cs"/>
              </a:rPr>
              <a:t>Remember the basic flow for Future Casting 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" panose="020B0604020202020204" pitchFamily="34" charset="0"/>
                <a:cs typeface="+mn-cs"/>
              </a:rPr>
              <a:t>  </a:t>
            </a: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1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" panose="020B0604020202020204" pitchFamily="34" charset="0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600200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DESIRE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: “What do you want?”  “Describe it to me.”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AED122-D26E-4350-9D24-175F65A89526}"/>
              </a:ext>
            </a:extLst>
          </p:cNvPr>
          <p:cNvSpPr txBox="1"/>
          <p:nvPr/>
        </p:nvSpPr>
        <p:spPr>
          <a:xfrm>
            <a:off x="1016787" y="4318547"/>
            <a:ext cx="9256098" cy="380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" panose="020B0604020202020204" pitchFamily="34" charset="0"/>
              </a:defRPr>
            </a:lvl1pPr>
            <a:lvl2pPr marL="742950" marR="0" lvl="1" indent="-28575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>
                <a:tab pos="1600200" algn="l"/>
              </a:tabLst>
              <a:defRPr kumimoji="0" sz="12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</a:defRPr>
            </a:lvl2pPr>
          </a:lstStyle>
          <a:p>
            <a:r>
              <a:rPr lang="en-US" dirty="0"/>
              <a:t>2. Note which Coaching Zones you have hit.  Hit each Zone with at least one question.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A9EEB5-97D3-4473-B14C-3DE5401EF8FC}"/>
              </a:ext>
            </a:extLst>
          </p:cNvPr>
          <p:cNvSpPr txBox="1"/>
          <p:nvPr/>
        </p:nvSpPr>
        <p:spPr>
          <a:xfrm>
            <a:off x="1016787" y="4867316"/>
            <a:ext cx="8556294" cy="6989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" panose="020B0604020202020204" pitchFamily="34" charset="0"/>
              </a:defRPr>
            </a:lvl1pPr>
            <a:lvl2pPr marL="742950" marR="0" lvl="1" indent="-28575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>
                <a:tab pos="1600200" algn="l"/>
              </a:tabLst>
              <a:defRPr kumimoji="0" sz="12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</a:defRPr>
            </a:lvl2pPr>
          </a:lstStyle>
          <a:p>
            <a:r>
              <a:rPr lang="en-US" sz="1800" dirty="0"/>
              <a:t>3. Get curious and have fun!  Simply access the “Open Ended Questions” to help, not as a script.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8BF2E1-6248-47A8-B18D-0A1461EDC6E4}"/>
              </a:ext>
            </a:extLst>
          </p:cNvPr>
          <p:cNvSpPr txBox="1"/>
          <p:nvPr/>
        </p:nvSpPr>
        <p:spPr>
          <a:xfrm>
            <a:off x="1292078" y="2760723"/>
            <a:ext cx="3833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+mj-lt"/>
              </a:rPr>
              <a:t>MEANS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</a:rPr>
              <a:t>: “How did you get it?” “What was your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</a:rPr>
              <a:t>plan?”"Imagine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</a:rPr>
              <a:t> you succeeded, as if you took steps to effect a great outcome.  What are those steps? What might that outcome be?”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5CF703-1893-40CF-B2BE-0AAE4EEAF9A5}"/>
              </a:ext>
            </a:extLst>
          </p:cNvPr>
          <p:cNvSpPr txBox="1"/>
          <p:nvPr/>
        </p:nvSpPr>
        <p:spPr>
          <a:xfrm>
            <a:off x="5405954" y="2760723"/>
            <a:ext cx="2043953" cy="11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US" sz="1600" i="1" dirty="0">
                <a:solidFill>
                  <a:prstClr val="white"/>
                </a:solidFill>
                <a:latin typeface="+mj-lt"/>
              </a:rPr>
              <a:t>WILL</a:t>
            </a:r>
            <a:r>
              <a:rPr lang="en-US" sz="1600" dirty="0">
                <a:solidFill>
                  <a:prstClr val="white"/>
                </a:solidFill>
                <a:latin typeface="+mj-lt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</a:rPr>
              <a:t>“How did you commit to that?” “Why is that important?”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8CFC8C-1C19-445C-A92A-1C46760EF93C}"/>
              </a:ext>
            </a:extLst>
          </p:cNvPr>
          <p:cNvSpPr txBox="1"/>
          <p:nvPr/>
        </p:nvSpPr>
        <p:spPr>
          <a:xfrm>
            <a:off x="7898789" y="2760723"/>
            <a:ext cx="2657368" cy="148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" panose="020B0604020202020204" pitchFamily="34" charset="0"/>
                <a:cs typeface="+mn-cs"/>
              </a:rPr>
              <a:t>ACHIEVEMENT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" panose="020B0604020202020204" pitchFamily="34" charset="0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Arial" panose="020B0604020202020204" pitchFamily="34" charset="0"/>
                <a:cs typeface="+mn-cs"/>
              </a:rPr>
              <a:t>“How will you know you've got it?” “Describe the impact on you, others, etc.”   “How will you celebrate?”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416D95-510D-4095-99B8-E90CFA38FB6C}"/>
              </a:ext>
            </a:extLst>
          </p:cNvPr>
          <p:cNvCxnSpPr/>
          <p:nvPr/>
        </p:nvCxnSpPr>
        <p:spPr>
          <a:xfrm>
            <a:off x="1160222" y="2850777"/>
            <a:ext cx="0" cy="10833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BDFFDC3-A1EB-4F26-92CF-990F102BD33F}"/>
              </a:ext>
            </a:extLst>
          </p:cNvPr>
          <p:cNvCxnSpPr/>
          <p:nvPr/>
        </p:nvCxnSpPr>
        <p:spPr>
          <a:xfrm>
            <a:off x="5128840" y="2868342"/>
            <a:ext cx="0" cy="10833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58E7CA2-607A-4E6B-8C30-C6431136E4BE}"/>
              </a:ext>
            </a:extLst>
          </p:cNvPr>
          <p:cNvSpPr txBox="1"/>
          <p:nvPr/>
        </p:nvSpPr>
        <p:spPr>
          <a:xfrm>
            <a:off x="4146178" y="5734634"/>
            <a:ext cx="678913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chemeClr val="bg1">
                      <a:alpha val="56000"/>
                    </a:schemeClr>
                  </a:solidFill>
                </a:ln>
                <a:noFill/>
                <a:effectLst/>
                <a:uLnTx/>
                <a:uFillTx/>
                <a:latin typeface="Lato Black"/>
                <a:ea typeface="Arial" panose="020B0604020202020204" pitchFamily="34" charset="0"/>
                <a:cs typeface="+mn-cs"/>
              </a:rPr>
              <a:t>PRACTICE </a:t>
            </a:r>
            <a:endParaRPr kumimoji="0" lang="en-US" sz="8800" b="0" i="0" u="none" strike="noStrike" kern="1200" cap="none" spc="0" normalizeH="0" baseline="0" noProof="0" dirty="0">
              <a:ln>
                <a:solidFill>
                  <a:schemeClr val="bg1">
                    <a:alpha val="56000"/>
                  </a:schemeClr>
                </a:solidFill>
              </a:ln>
              <a:noFill/>
              <a:effectLst/>
              <a:uLnTx/>
              <a:uFillTx/>
              <a:latin typeface="Lato Black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3E2E81-1A2E-46F5-97DC-30FB77673716}"/>
              </a:ext>
            </a:extLst>
          </p:cNvPr>
          <p:cNvCxnSpPr/>
          <p:nvPr/>
        </p:nvCxnSpPr>
        <p:spPr>
          <a:xfrm>
            <a:off x="7618214" y="2850777"/>
            <a:ext cx="0" cy="10833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61C4EF49-28AC-4D71-9335-7D3EB6B8FFFE}"/>
              </a:ext>
            </a:extLst>
          </p:cNvPr>
          <p:cNvSpPr txBox="1">
            <a:spLocks/>
          </p:cNvSpPr>
          <p:nvPr/>
        </p:nvSpPr>
        <p:spPr>
          <a:xfrm>
            <a:off x="11395696" y="6210260"/>
            <a:ext cx="424058" cy="2476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44C24D-871C-4FD3-9EF1-2959A0BE8454}" type="slidenum">
              <a:rPr lang="en-US" sz="1200" b="1" smtClean="0">
                <a:solidFill>
                  <a:schemeClr val="bg1"/>
                </a:solidFill>
              </a:rPr>
              <a:pPr/>
              <a:t>35</a:t>
            </a:fld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3657C1-9255-0DD2-632E-18C2307228A5}"/>
              </a:ext>
            </a:extLst>
          </p:cNvPr>
          <p:cNvSpPr txBox="1"/>
          <p:nvPr/>
        </p:nvSpPr>
        <p:spPr>
          <a:xfrm>
            <a:off x="287089" y="6334124"/>
            <a:ext cx="16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WkBk</a:t>
            </a:r>
            <a:r>
              <a:rPr lang="en-US" b="1" dirty="0">
                <a:solidFill>
                  <a:schemeClr val="bg1"/>
                </a:solidFill>
              </a:rPr>
              <a:t> pg13-14</a:t>
            </a:r>
          </a:p>
        </p:txBody>
      </p:sp>
    </p:spTree>
    <p:extLst>
      <p:ext uri="{BB962C8B-B14F-4D97-AF65-F5344CB8AC3E}">
        <p14:creationId xmlns:p14="http://schemas.microsoft.com/office/powerpoint/2010/main" val="330485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4" grpId="0"/>
      <p:bldP spid="5" grpId="0"/>
      <p:bldP spid="11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alking up a flight of stairs&#10;&#10;Description automatically generated with medium confidence">
            <a:extLst>
              <a:ext uri="{FF2B5EF4-FFF2-40B4-BE49-F238E27FC236}">
                <a16:creationId xmlns:a16="http://schemas.microsoft.com/office/drawing/2014/main" id="{8ECBA7FE-80B3-4680-AA8A-6D2AEF8474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9572" cy="6858000"/>
          </a:xfrm>
          <a:prstGeom prst="rect">
            <a:avLst/>
          </a:prstGeom>
        </p:spPr>
      </p:pic>
      <p:pic>
        <p:nvPicPr>
          <p:cNvPr id="5" name="Picture Placeholder 4" descr="A person walking up a flight of stairs&#10;&#10;Description automatically generated with medium confidence">
            <a:extLst>
              <a:ext uri="{FF2B5EF4-FFF2-40B4-BE49-F238E27FC236}">
                <a16:creationId xmlns:a16="http://schemas.microsoft.com/office/drawing/2014/main" id="{3354F78F-5AF0-46A7-BB92-F077D81656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>
            <a:fillRect/>
          </a:stretch>
        </p:blipFill>
        <p:spPr/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4BC86B5-5408-41A7-BA4B-1AEF9AEB05A2}"/>
              </a:ext>
            </a:extLst>
          </p:cNvPr>
          <p:cNvGrpSpPr/>
          <p:nvPr/>
        </p:nvGrpSpPr>
        <p:grpSpPr>
          <a:xfrm flipH="1">
            <a:off x="956835" y="1200962"/>
            <a:ext cx="6814639" cy="6814639"/>
            <a:chOff x="4124576" y="1490726"/>
            <a:chExt cx="6814639" cy="6814639"/>
          </a:xfrm>
        </p:grpSpPr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0290DED1-D2F8-47B4-8643-A2B9A8E57B92}"/>
                </a:ext>
              </a:extLst>
            </p:cNvPr>
            <p:cNvSpPr/>
            <p:nvPr/>
          </p:nvSpPr>
          <p:spPr>
            <a:xfrm>
              <a:off x="4124576" y="1490726"/>
              <a:ext cx="6814639" cy="6814639"/>
            </a:xfrm>
            <a:prstGeom prst="arc">
              <a:avLst>
                <a:gd name="adj1" fmla="val 16200000"/>
                <a:gd name="adj2" fmla="val 355246"/>
              </a:avLst>
            </a:prstGeom>
            <a:noFill/>
            <a:ln w="444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E524A4D-34B4-420E-A06A-908DC12214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11140" y="5240575"/>
              <a:ext cx="1317544" cy="4670"/>
            </a:xfrm>
            <a:prstGeom prst="line">
              <a:avLst/>
            </a:prstGeom>
            <a:noFill/>
            <a:ln w="44450">
              <a:solidFill>
                <a:schemeClr val="bg1">
                  <a:lumMod val="65000"/>
                </a:schemeClr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14B188C-DFD4-4AE1-81E4-7D0B4465C0ED}"/>
              </a:ext>
            </a:extLst>
          </p:cNvPr>
          <p:cNvSpPr/>
          <p:nvPr/>
        </p:nvSpPr>
        <p:spPr>
          <a:xfrm flipH="1">
            <a:off x="5704873" y="-1693"/>
            <a:ext cx="6487127" cy="6858000"/>
          </a:xfrm>
          <a:prstGeom prst="rect">
            <a:avLst/>
          </a:prstGeom>
          <a:gradFill flip="none" rotWithShape="1">
            <a:gsLst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B883C1-5069-4EE8-BA26-FFA73A4F6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36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AC441B-6B20-438A-BF2C-7EFC2AD0B4C6}"/>
              </a:ext>
            </a:extLst>
          </p:cNvPr>
          <p:cNvGrpSpPr/>
          <p:nvPr/>
        </p:nvGrpSpPr>
        <p:grpSpPr>
          <a:xfrm>
            <a:off x="4007224" y="2448516"/>
            <a:ext cx="6282348" cy="830996"/>
            <a:chOff x="4007224" y="2448516"/>
            <a:chExt cx="6282348" cy="83099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54051B0-0241-4B54-87F0-85ADED7AF222}"/>
                </a:ext>
              </a:extLst>
            </p:cNvPr>
            <p:cNvSpPr/>
            <p:nvPr/>
          </p:nvSpPr>
          <p:spPr>
            <a:xfrm>
              <a:off x="4007224" y="2448516"/>
              <a:ext cx="6282348" cy="830996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833F3E7-1B80-4A33-97D3-FBD4AD968916}"/>
                </a:ext>
              </a:extLst>
            </p:cNvPr>
            <p:cNvSpPr txBox="1"/>
            <p:nvPr/>
          </p:nvSpPr>
          <p:spPr>
            <a:xfrm>
              <a:off x="4232718" y="2554005"/>
              <a:ext cx="60568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It helps give them a concrete sense of how to begin moving closer to their goal…and  it wraps it up for both of you.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E0B82B6-8B18-4FC1-B58A-6A1451594394}"/>
              </a:ext>
            </a:extLst>
          </p:cNvPr>
          <p:cNvSpPr/>
          <p:nvPr/>
        </p:nvSpPr>
        <p:spPr>
          <a:xfrm>
            <a:off x="4609024" y="-287225"/>
            <a:ext cx="7890811" cy="25295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3470C7-A778-4281-9039-192469CCDA81}"/>
              </a:ext>
            </a:extLst>
          </p:cNvPr>
          <p:cNvGrpSpPr/>
          <p:nvPr/>
        </p:nvGrpSpPr>
        <p:grpSpPr>
          <a:xfrm>
            <a:off x="4007224" y="3535327"/>
            <a:ext cx="6282348" cy="830996"/>
            <a:chOff x="4007224" y="2448516"/>
            <a:chExt cx="6282348" cy="83099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31E2F50-11A1-460B-AC69-23F71EF0356A}"/>
                </a:ext>
              </a:extLst>
            </p:cNvPr>
            <p:cNvSpPr/>
            <p:nvPr/>
          </p:nvSpPr>
          <p:spPr>
            <a:xfrm>
              <a:off x="4007224" y="2448516"/>
              <a:ext cx="6282348" cy="830996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286BE7-4AB2-4EFA-80BB-8E0C59B91921}"/>
                </a:ext>
              </a:extLst>
            </p:cNvPr>
            <p:cNvSpPr txBox="1"/>
            <p:nvPr/>
          </p:nvSpPr>
          <p:spPr>
            <a:xfrm>
              <a:off x="4232718" y="2549615"/>
              <a:ext cx="55670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chemeClr val="bg1"/>
                  </a:solidFill>
                </a:rPr>
                <a:t>One of the easiest transitions can simply be “Looking at the time…”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102D9F-105B-44F2-9C96-72C7F341BA65}"/>
              </a:ext>
            </a:extLst>
          </p:cNvPr>
          <p:cNvGrpSpPr/>
          <p:nvPr/>
        </p:nvGrpSpPr>
        <p:grpSpPr>
          <a:xfrm>
            <a:off x="4007224" y="4622138"/>
            <a:ext cx="6282348" cy="830996"/>
            <a:chOff x="4007224" y="2448516"/>
            <a:chExt cx="6282348" cy="83099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B244BA9-C006-4B50-8157-D46CE6D5DC2C}"/>
                </a:ext>
              </a:extLst>
            </p:cNvPr>
            <p:cNvSpPr/>
            <p:nvPr/>
          </p:nvSpPr>
          <p:spPr>
            <a:xfrm>
              <a:off x="4007224" y="2448516"/>
              <a:ext cx="6282348" cy="830996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C9BD4E-8F4C-4BC3-B012-C920B6321A47}"/>
                </a:ext>
              </a:extLst>
            </p:cNvPr>
            <p:cNvSpPr txBox="1"/>
            <p:nvPr/>
          </p:nvSpPr>
          <p:spPr>
            <a:xfrm>
              <a:off x="4364154" y="2540344"/>
              <a:ext cx="55670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chemeClr val="bg1"/>
                  </a:solidFill>
                </a:rPr>
                <a:t>We’re going to break this into two parts - the WAY - and the FORWARD.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3EE0F12-6238-4616-BE89-01187569EB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2"/>
          <a:stretch/>
        </p:blipFill>
        <p:spPr>
          <a:xfrm>
            <a:off x="9993199" y="-26318"/>
            <a:ext cx="1836639" cy="20077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BF7290C-857C-4D78-A2F2-F07D5C96ACAD}"/>
              </a:ext>
            </a:extLst>
          </p:cNvPr>
          <p:cNvSpPr txBox="1"/>
          <p:nvPr/>
        </p:nvSpPr>
        <p:spPr>
          <a:xfrm>
            <a:off x="4849768" y="530981"/>
            <a:ext cx="63966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400" spc="3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COACHING CONVERSATION MODEL: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Part IV - WAY FORWARD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D8B3D3-5D9B-C3DC-9B59-C982CB51804E}"/>
              </a:ext>
            </a:extLst>
          </p:cNvPr>
          <p:cNvSpPr txBox="1"/>
          <p:nvPr/>
        </p:nvSpPr>
        <p:spPr>
          <a:xfrm>
            <a:off x="287089" y="6334124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WkBk</a:t>
            </a:r>
            <a:r>
              <a:rPr lang="en-US" b="1" dirty="0">
                <a:solidFill>
                  <a:schemeClr val="bg1"/>
                </a:solidFill>
              </a:rPr>
              <a:t> pg15</a:t>
            </a:r>
          </a:p>
        </p:txBody>
      </p:sp>
    </p:spTree>
    <p:extLst>
      <p:ext uri="{BB962C8B-B14F-4D97-AF65-F5344CB8AC3E}">
        <p14:creationId xmlns:p14="http://schemas.microsoft.com/office/powerpoint/2010/main" val="1889507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Close-up of people working on a project&#10;&#10;Description automatically generated with low confidence">
            <a:extLst>
              <a:ext uri="{FF2B5EF4-FFF2-40B4-BE49-F238E27FC236}">
                <a16:creationId xmlns:a16="http://schemas.microsoft.com/office/drawing/2014/main" id="{8E6A3DB1-FB8C-4DD9-B78C-7D5F21CB0E8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4" r="27194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4F2450-77DA-486B-8564-706D3303A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Picture Placeholder 7" descr="A person jumping on a train track&#10;&#10;Description automatically generated with low confidence">
            <a:extLst>
              <a:ext uri="{FF2B5EF4-FFF2-40B4-BE49-F238E27FC236}">
                <a16:creationId xmlns:a16="http://schemas.microsoft.com/office/drawing/2014/main" id="{974C0CEC-A623-4F2D-A5C7-238C6CF13B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7" r="27177"/>
          <a:stretch>
            <a:fillRect/>
          </a:stretch>
        </p:blipFill>
        <p:spPr/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A2D2B0-D5FA-43A0-B00D-A7FB59714C21}"/>
              </a:ext>
            </a:extLst>
          </p:cNvPr>
          <p:cNvSpPr/>
          <p:nvPr/>
        </p:nvSpPr>
        <p:spPr>
          <a:xfrm>
            <a:off x="3804098" y="1573305"/>
            <a:ext cx="3032245" cy="4429884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1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4521C9-09B7-49D0-9C8E-BC59354BD032}"/>
              </a:ext>
            </a:extLst>
          </p:cNvPr>
          <p:cNvSpPr/>
          <p:nvPr/>
        </p:nvSpPr>
        <p:spPr>
          <a:xfrm>
            <a:off x="642620" y="1573305"/>
            <a:ext cx="3032245" cy="4429884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1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6E3FDF-18FB-4C9E-8FA8-8C5BB1598E6F}"/>
              </a:ext>
            </a:extLst>
          </p:cNvPr>
          <p:cNvSpPr txBox="1"/>
          <p:nvPr/>
        </p:nvSpPr>
        <p:spPr>
          <a:xfrm>
            <a:off x="1210252" y="2398810"/>
            <a:ext cx="1896980" cy="38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ACTION STEPS</a:t>
            </a:r>
            <a:endParaRPr lang="en-US" sz="2800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D9D6D3-507B-497A-9402-314D83CCE1B9}"/>
              </a:ext>
            </a:extLst>
          </p:cNvPr>
          <p:cNvSpPr txBox="1"/>
          <p:nvPr/>
        </p:nvSpPr>
        <p:spPr>
          <a:xfrm>
            <a:off x="791554" y="2751887"/>
            <a:ext cx="2732928" cy="3339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We want the client to leave with one to three (1-3) ACTION STEPS they are going to take to “move forward from their goal.”</a:t>
            </a: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9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“We’ve discussed quite a few options to help you move forward in accomplishing ‘_____’. What are the first steps you intend on taking?”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973A67-CAF7-440A-BB09-4378C4F559B0}"/>
              </a:ext>
            </a:extLst>
          </p:cNvPr>
          <p:cNvSpPr txBox="1"/>
          <p:nvPr/>
        </p:nvSpPr>
        <p:spPr>
          <a:xfrm>
            <a:off x="1562749" y="1616359"/>
            <a:ext cx="1191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BA34F6-243E-45D4-8055-2C533A23611F}"/>
              </a:ext>
            </a:extLst>
          </p:cNvPr>
          <p:cNvSpPr txBox="1"/>
          <p:nvPr/>
        </p:nvSpPr>
        <p:spPr>
          <a:xfrm>
            <a:off x="4215856" y="2398810"/>
            <a:ext cx="2208725" cy="380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r>
              <a:rPr lang="en-US" dirty="0"/>
              <a:t>ACCOUNTABILITY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365859-7C34-4C37-ABAC-0F1262C6A5CB}"/>
              </a:ext>
            </a:extLst>
          </p:cNvPr>
          <p:cNvSpPr txBox="1"/>
          <p:nvPr/>
        </p:nvSpPr>
        <p:spPr>
          <a:xfrm>
            <a:off x="4103413" y="2792702"/>
            <a:ext cx="243360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effectLst/>
                <a:ea typeface="Arial" panose="020B0604020202020204" pitchFamily="34" charset="0"/>
              </a:defRPr>
            </a:lvl1pPr>
          </a:lstStyle>
          <a:p>
            <a:pPr marL="171450" lvl="4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How do you plan on making sure you’ll take those first steps?</a:t>
            </a:r>
          </a:p>
          <a:p>
            <a:pPr marL="0" lvl="4"/>
            <a:endParaRPr lang="en-US" sz="1600" b="1" dirty="0">
              <a:solidFill>
                <a:schemeClr val="bg1"/>
              </a:solidFill>
            </a:endParaRPr>
          </a:p>
          <a:p>
            <a:pPr marL="171450" lvl="4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Who can help you maintain accountability to begin implementing this plan?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F85E48-6E86-400E-989E-4FF4E0DB0DCB}"/>
              </a:ext>
            </a:extLst>
          </p:cNvPr>
          <p:cNvSpPr txBox="1"/>
          <p:nvPr/>
        </p:nvSpPr>
        <p:spPr>
          <a:xfrm>
            <a:off x="4724226" y="1616359"/>
            <a:ext cx="1191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02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B31AA8-DB41-49EC-9545-228661E5E60A}"/>
              </a:ext>
            </a:extLst>
          </p:cNvPr>
          <p:cNvSpPr txBox="1"/>
          <p:nvPr/>
        </p:nvSpPr>
        <p:spPr>
          <a:xfrm>
            <a:off x="8297636" y="1531113"/>
            <a:ext cx="1941237" cy="380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 algn="l"/>
            <a:r>
              <a:rPr lang="en-US" spc="300" dirty="0"/>
              <a:t>EVIDENCE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3A2BDC-4467-4DB2-86F9-EAF0BB44DC54}"/>
              </a:ext>
            </a:extLst>
          </p:cNvPr>
          <p:cNvSpPr txBox="1"/>
          <p:nvPr/>
        </p:nvSpPr>
        <p:spPr>
          <a:xfrm>
            <a:off x="7395574" y="2042431"/>
            <a:ext cx="4214946" cy="6989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effectLst/>
                <a:ea typeface="Arial" panose="020B0604020202020204" pitchFamily="34" charset="0"/>
              </a:defRPr>
            </a:lvl1pPr>
            <a:lvl5pPr marL="171450" lvl="4" indent="-1714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5pPr>
          </a:lstStyle>
          <a:p>
            <a:pPr marL="0" indent="0">
              <a:buNone/>
            </a:pPr>
            <a:r>
              <a:rPr lang="en-US" sz="1800" b="1" i="1" dirty="0"/>
              <a:t>We simply return to our scale from the GOAL component.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D0DDB4-DA2D-4ABC-90C2-BDA4934C233F}"/>
              </a:ext>
            </a:extLst>
          </p:cNvPr>
          <p:cNvSpPr txBox="1"/>
          <p:nvPr/>
        </p:nvSpPr>
        <p:spPr>
          <a:xfrm>
            <a:off x="7575399" y="3030523"/>
            <a:ext cx="40351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effectLst/>
                <a:ea typeface="Arial" panose="020B0604020202020204" pitchFamily="34" charset="0"/>
              </a:defRPr>
            </a:lvl1pPr>
            <a:lvl5pPr marL="171450" lvl="4" indent="-1714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5pPr>
          </a:lstStyle>
          <a:p>
            <a:pPr marL="0" lvl="3"/>
            <a:r>
              <a:rPr lang="en-US" dirty="0">
                <a:solidFill>
                  <a:schemeClr val="bg1"/>
                </a:solidFill>
              </a:rPr>
              <a:t>With the insights you’ve had, and the steps you plan on implementing, where would you say you are at this time on that scale of 1 to 10?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74CA3F5-C4D9-4E5E-A5A1-862B9DD9B20E}"/>
              </a:ext>
            </a:extLst>
          </p:cNvPr>
          <p:cNvCxnSpPr>
            <a:cxnSpLocks/>
          </p:cNvCxnSpPr>
          <p:nvPr/>
        </p:nvCxnSpPr>
        <p:spPr>
          <a:xfrm>
            <a:off x="7824565" y="2913693"/>
            <a:ext cx="3479791" cy="0"/>
          </a:xfrm>
          <a:prstGeom prst="line">
            <a:avLst/>
          </a:prstGeom>
          <a:ln w="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908A4DF-AAE9-4FB4-B1B0-482DD967C3F2}"/>
              </a:ext>
            </a:extLst>
          </p:cNvPr>
          <p:cNvCxnSpPr>
            <a:cxnSpLocks/>
          </p:cNvCxnSpPr>
          <p:nvPr/>
        </p:nvCxnSpPr>
        <p:spPr>
          <a:xfrm>
            <a:off x="7654754" y="4245091"/>
            <a:ext cx="3498743" cy="0"/>
          </a:xfrm>
          <a:prstGeom prst="line">
            <a:avLst/>
          </a:prstGeom>
          <a:ln w="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DF62E2E-77F5-4522-81C5-F4E074A7E83B}"/>
              </a:ext>
            </a:extLst>
          </p:cNvPr>
          <p:cNvSpPr txBox="1"/>
          <p:nvPr/>
        </p:nvSpPr>
        <p:spPr>
          <a:xfrm flipH="1">
            <a:off x="7519350" y="2745520"/>
            <a:ext cx="270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341D92-75D4-4D7A-AC7D-30B3E5260083}"/>
              </a:ext>
            </a:extLst>
          </p:cNvPr>
          <p:cNvSpPr txBox="1"/>
          <p:nvPr/>
        </p:nvSpPr>
        <p:spPr>
          <a:xfrm flipH="1" flipV="1">
            <a:off x="11186311" y="3786733"/>
            <a:ext cx="270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484009-3A30-4F1E-9BCF-7F3543919D9E}"/>
              </a:ext>
            </a:extLst>
          </p:cNvPr>
          <p:cNvSpPr txBox="1"/>
          <p:nvPr/>
        </p:nvSpPr>
        <p:spPr>
          <a:xfrm>
            <a:off x="7303536" y="4461771"/>
            <a:ext cx="1294039" cy="3484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r>
              <a:rPr lang="en-US" sz="1600" i="1" spc="300" dirty="0"/>
              <a:t>BONUS</a:t>
            </a:r>
            <a:endParaRPr lang="en-US" sz="1400" i="1" spc="3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BD6E3F9-F86E-49F7-8685-9C13366E752E}"/>
              </a:ext>
            </a:extLst>
          </p:cNvPr>
          <p:cNvSpPr txBox="1"/>
          <p:nvPr/>
        </p:nvSpPr>
        <p:spPr>
          <a:xfrm>
            <a:off x="7336231" y="4785495"/>
            <a:ext cx="4451152" cy="170649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marR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effectLst/>
                <a:ea typeface="Arial" panose="020B0604020202020204" pitchFamily="34" charset="0"/>
              </a:defRPr>
            </a:lvl1pPr>
            <a:lvl4pPr marL="0" lvl="3">
              <a:defRPr sz="1200">
                <a:solidFill>
                  <a:schemeClr val="bg1"/>
                </a:solidFill>
              </a:defRPr>
            </a:lvl4pPr>
            <a:lvl5pPr marL="171450" lvl="4" indent="-1714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5pPr>
          </a:lstStyle>
          <a:p>
            <a:pPr lvl="3"/>
            <a:r>
              <a:rPr lang="en-US" sz="1600" b="1" dirty="0"/>
              <a:t>A great question to take it to the next level:</a:t>
            </a:r>
          </a:p>
          <a:p>
            <a:pPr lvl="3"/>
            <a:endParaRPr lang="en-US" sz="900" dirty="0"/>
          </a:p>
          <a:p>
            <a:r>
              <a:rPr lang="en-US" sz="1600" dirty="0"/>
              <a:t>If they are a [#] and a half - “What would it take to get you to a [#]?”</a:t>
            </a:r>
          </a:p>
          <a:p>
            <a:pPr marL="0" indent="0">
              <a:buNone/>
            </a:pPr>
            <a:endParaRPr lang="en-US" sz="700" dirty="0"/>
          </a:p>
          <a:p>
            <a:r>
              <a:rPr lang="en-US" sz="1600" dirty="0"/>
              <a:t>OR they are a [#] - “What would it take to</a:t>
            </a:r>
          </a:p>
          <a:p>
            <a:pPr marL="0" indent="0">
              <a:buNone/>
            </a:pPr>
            <a:r>
              <a:rPr lang="en-US" sz="1600" dirty="0"/>
              <a:t>       get you to a [#]+1?”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C5C5F84-1A76-479C-B1F4-4C701B7BACC0}"/>
              </a:ext>
            </a:extLst>
          </p:cNvPr>
          <p:cNvSpPr txBox="1"/>
          <p:nvPr/>
        </p:nvSpPr>
        <p:spPr>
          <a:xfrm>
            <a:off x="7228572" y="1315398"/>
            <a:ext cx="1191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03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8A1F7-C512-4877-B929-945749F9D1A9}"/>
              </a:ext>
            </a:extLst>
          </p:cNvPr>
          <p:cNvSpPr txBox="1"/>
          <p:nvPr/>
        </p:nvSpPr>
        <p:spPr>
          <a:xfrm>
            <a:off x="791554" y="433402"/>
            <a:ext cx="101035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WAY</a:t>
            </a:r>
            <a:r>
              <a:rPr lang="en-US" sz="2400" b="1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 - addresses action, accountability and evidence.  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                                    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“</a:t>
            </a:r>
            <a:r>
              <a:rPr lang="en-US" sz="2400" i="1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This is the way we’re going to accomplish our goal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.”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906E9A0-18E0-4F97-AD4D-4E67E9278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49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0" grpId="0"/>
      <p:bldP spid="22" grpId="0"/>
      <p:bldP spid="26" grpId="0"/>
      <p:bldP spid="28" grpId="0"/>
      <p:bldP spid="30" grpId="0"/>
      <p:bldP spid="35" grpId="0"/>
      <p:bldP spid="36" grpId="0"/>
      <p:bldP spid="38" grpId="0"/>
      <p:bldP spid="4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E1E51D-ACEC-49DC-BF9F-A205268C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38</a:t>
            </a:fld>
            <a:endParaRPr lang="en-US"/>
          </a:p>
        </p:txBody>
      </p:sp>
      <p:pic>
        <p:nvPicPr>
          <p:cNvPr id="12" name="Picture Placeholder 11" descr="A person walking up a flight of stairs&#10;&#10;Description automatically generated with low confidence">
            <a:extLst>
              <a:ext uri="{FF2B5EF4-FFF2-40B4-BE49-F238E27FC236}">
                <a16:creationId xmlns:a16="http://schemas.microsoft.com/office/drawing/2014/main" id="{0E992212-12BC-4081-ACA3-985078E783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572"/>
                    </a14:imgEffect>
                    <a14:imgEffect>
                      <a14:saturation sat="4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06" b="23154"/>
          <a:stretch/>
        </p:blipFill>
        <p:spPr>
          <a:xfrm>
            <a:off x="7545350" y="1330988"/>
            <a:ext cx="3551466" cy="3551466"/>
          </a:xfrm>
        </p:spPr>
      </p:pic>
      <p:sp>
        <p:nvSpPr>
          <p:cNvPr id="4" name="Arc 3">
            <a:extLst>
              <a:ext uri="{FF2B5EF4-FFF2-40B4-BE49-F238E27FC236}">
                <a16:creationId xmlns:a16="http://schemas.microsoft.com/office/drawing/2014/main" id="{39D7C399-80A7-4380-9038-11EBBDE17EBD}"/>
              </a:ext>
            </a:extLst>
          </p:cNvPr>
          <p:cNvSpPr/>
          <p:nvPr/>
        </p:nvSpPr>
        <p:spPr>
          <a:xfrm>
            <a:off x="7156477" y="1050682"/>
            <a:ext cx="4112078" cy="4112078"/>
          </a:xfrm>
          <a:prstGeom prst="arc">
            <a:avLst>
              <a:gd name="adj1" fmla="val 14823085"/>
              <a:gd name="adj2" fmla="val 8264738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15A58861-7D7F-43E1-974B-B95808D4D160}"/>
              </a:ext>
            </a:extLst>
          </p:cNvPr>
          <p:cNvSpPr/>
          <p:nvPr/>
        </p:nvSpPr>
        <p:spPr>
          <a:xfrm>
            <a:off x="7468522" y="1279280"/>
            <a:ext cx="3603174" cy="3603174"/>
          </a:xfrm>
          <a:prstGeom prst="arc">
            <a:avLst>
              <a:gd name="adj1" fmla="val 4245645"/>
              <a:gd name="adj2" fmla="val 16843818"/>
            </a:avLst>
          </a:prstGeom>
          <a:noFill/>
          <a:ln w="38100">
            <a:solidFill>
              <a:schemeClr val="bg1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2BD2AA-35FC-4BC3-A0CF-215023DA9E62}"/>
              </a:ext>
            </a:extLst>
          </p:cNvPr>
          <p:cNvSpPr txBox="1"/>
          <p:nvPr/>
        </p:nvSpPr>
        <p:spPr>
          <a:xfrm>
            <a:off x="1263264" y="246357"/>
            <a:ext cx="35817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spc="300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FORWARD </a:t>
            </a:r>
            <a:endParaRPr lang="en-US" sz="3200" spc="3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AA02A6-4D00-4772-9C4D-C1B2C6550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484" y="309699"/>
            <a:ext cx="461665" cy="4616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BE2B5D-EECC-4938-9AB9-F57914DAEEEA}"/>
              </a:ext>
            </a:extLst>
          </p:cNvPr>
          <p:cNvSpPr txBox="1"/>
          <p:nvPr/>
        </p:nvSpPr>
        <p:spPr>
          <a:xfrm>
            <a:off x="1495767" y="794095"/>
            <a:ext cx="6098719" cy="76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refers to how we move forward from this session with a client, and it has two components:</a:t>
            </a:r>
            <a:endParaRPr lang="en-US" sz="3200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7A95F3-9E3D-4A58-A6BC-5B51E8166242}"/>
              </a:ext>
            </a:extLst>
          </p:cNvPr>
          <p:cNvSpPr txBox="1"/>
          <p:nvPr/>
        </p:nvSpPr>
        <p:spPr>
          <a:xfrm>
            <a:off x="747714" y="1916999"/>
            <a:ext cx="59714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spc="3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 marL="0" lvl="2"/>
            <a:r>
              <a:rPr lang="en-US" sz="2000" spc="300" dirty="0">
                <a:solidFill>
                  <a:schemeClr val="bg1"/>
                </a:solidFill>
                <a:latin typeface="+mj-lt"/>
              </a:rPr>
              <a:t>MOST VALUABLE TAKEAWAY (MVT)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D53266-CAB8-4B4B-AC3F-4E985605A041}"/>
              </a:ext>
            </a:extLst>
          </p:cNvPr>
          <p:cNvSpPr txBox="1"/>
          <p:nvPr/>
        </p:nvSpPr>
        <p:spPr>
          <a:xfrm>
            <a:off x="768070" y="2332859"/>
            <a:ext cx="6098720" cy="15218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4pPr marL="285750" marR="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u="none" strike="noStrike">
                <a:solidFill>
                  <a:schemeClr val="bg1"/>
                </a:solidFill>
                <a:effectLst/>
                <a:ea typeface="Arial" panose="020B0604020202020204" pitchFamily="34" charset="0"/>
              </a:defRPr>
            </a:lvl4pPr>
          </a:lstStyle>
          <a:p>
            <a:pPr lvl="3"/>
            <a:r>
              <a:rPr lang="en-US" sz="1800" dirty="0"/>
              <a:t>“What are you taking away from today’s session that you feel has been most valuable?”    OR</a:t>
            </a:r>
          </a:p>
          <a:p>
            <a:pPr marL="0" lvl="3" indent="0">
              <a:buNone/>
            </a:pPr>
            <a:endParaRPr lang="en-US" sz="1050" dirty="0"/>
          </a:p>
          <a:p>
            <a:pPr lvl="3"/>
            <a:r>
              <a:rPr lang="en-US" sz="1800" dirty="0"/>
              <a:t>“What was your biggest ‘Aha!’ that will help you moving forward?”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815D8D-AC30-44C1-84EB-B99681A8863A}"/>
              </a:ext>
            </a:extLst>
          </p:cNvPr>
          <p:cNvSpPr/>
          <p:nvPr/>
        </p:nvSpPr>
        <p:spPr>
          <a:xfrm>
            <a:off x="620484" y="3954429"/>
            <a:ext cx="8553013" cy="25938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719BA-B6B3-4FE7-B110-FD71FA7387E4}"/>
              </a:ext>
            </a:extLst>
          </p:cNvPr>
          <p:cNvSpPr txBox="1"/>
          <p:nvPr/>
        </p:nvSpPr>
        <p:spPr>
          <a:xfrm>
            <a:off x="717096" y="4093552"/>
            <a:ext cx="8884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spc="3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  <a:lvl3pPr marL="0" lvl="2">
              <a:defRPr sz="1600" spc="300">
                <a:solidFill>
                  <a:schemeClr val="bg1"/>
                </a:solidFill>
                <a:latin typeface="+mj-lt"/>
              </a:defRPr>
            </a:lvl3pPr>
          </a:lstStyle>
          <a:p>
            <a:pPr lvl="2"/>
            <a:r>
              <a:rPr lang="en-US" sz="1800" dirty="0"/>
              <a:t>APPRECIATION: </a:t>
            </a:r>
            <a:r>
              <a:rPr lang="en-US" sz="1400" dirty="0"/>
              <a:t>share something you genuinely admire about them</a:t>
            </a:r>
            <a:endParaRPr lang="en-US" sz="1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87A32B-4D98-41F9-9EF8-A230AA539E53}"/>
              </a:ext>
            </a:extLst>
          </p:cNvPr>
          <p:cNvSpPr txBox="1"/>
          <p:nvPr/>
        </p:nvSpPr>
        <p:spPr>
          <a:xfrm>
            <a:off x="768070" y="4407406"/>
            <a:ext cx="8198949" cy="21855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4pPr marL="285750" marR="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u="none" strike="noStrike">
                <a:solidFill>
                  <a:schemeClr val="bg1"/>
                </a:solidFill>
                <a:effectLst/>
                <a:ea typeface="Arial" panose="020B0604020202020204" pitchFamily="34" charset="0"/>
              </a:defRPr>
            </a:lvl4pPr>
          </a:lstStyle>
          <a:p>
            <a:pPr lvl="3"/>
            <a:r>
              <a:rPr lang="en-US" sz="1800" dirty="0"/>
              <a:t>“I’d just like to say that I really appreciate [your level of authenticity] today. I believe it will continue to serve you as you move forward to take the first steps to (you can mention what they listed above here).”</a:t>
            </a:r>
          </a:p>
          <a:p>
            <a:pPr marL="0" lvl="3" indent="0">
              <a:buNone/>
            </a:pPr>
            <a:endParaRPr lang="en-US" sz="1100" dirty="0"/>
          </a:p>
          <a:p>
            <a:pPr lvl="3"/>
            <a:r>
              <a:rPr lang="en-US" sz="1800" dirty="0"/>
              <a:t>“I’ve enjoyed our time today and admire [your commitment to constantly improve]. With your permission, I’d like to contact you next week and check-in to see the impact of you implementing your first steps.”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6EB5D3B-3342-4407-A157-0A9298A67F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8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6" grpId="0" animBg="1"/>
      <p:bldP spid="17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2431B6-4B1C-4CFE-A3C7-87D13105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39</a:t>
            </a:fld>
            <a:endParaRPr lang="en-US"/>
          </a:p>
        </p:txBody>
      </p:sp>
      <p:pic>
        <p:nvPicPr>
          <p:cNvPr id="23" name="Picture Placeholder 22" descr="Two people looking at a book&#10;&#10;Description automatically generated with low confidence">
            <a:extLst>
              <a:ext uri="{FF2B5EF4-FFF2-40B4-BE49-F238E27FC236}">
                <a16:creationId xmlns:a16="http://schemas.microsoft.com/office/drawing/2014/main" id="{0CB637E2-4E2C-42E7-A7DF-8CF67FD6D3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>
            <a:fillRect/>
          </a:stretch>
        </p:blipFill>
        <p:spPr/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1AFBD2-54E6-40FA-A277-22506C8796C8}"/>
              </a:ext>
            </a:extLst>
          </p:cNvPr>
          <p:cNvGrpSpPr/>
          <p:nvPr/>
        </p:nvGrpSpPr>
        <p:grpSpPr>
          <a:xfrm>
            <a:off x="4288971" y="2099163"/>
            <a:ext cx="3614058" cy="3439184"/>
            <a:chOff x="2206942" y="527844"/>
            <a:chExt cx="5413375" cy="5151437"/>
          </a:xfrm>
        </p:grpSpPr>
        <p:sp>
          <p:nvSpPr>
            <p:cNvPr id="3" name="Google Shape;1185;p64">
              <a:extLst>
                <a:ext uri="{FF2B5EF4-FFF2-40B4-BE49-F238E27FC236}">
                  <a16:creationId xmlns:a16="http://schemas.microsoft.com/office/drawing/2014/main" id="{96D1BC38-9296-4623-BCBA-F1F440B7081E}"/>
                </a:ext>
              </a:extLst>
            </p:cNvPr>
            <p:cNvSpPr/>
            <p:nvPr/>
          </p:nvSpPr>
          <p:spPr>
            <a:xfrm>
              <a:off x="5091430" y="705644"/>
              <a:ext cx="2528887" cy="3890962"/>
            </a:xfrm>
            <a:custGeom>
              <a:avLst/>
              <a:gdLst/>
              <a:ahLst/>
              <a:cxnLst/>
              <a:rect l="l" t="t" r="r" b="b"/>
              <a:pathLst>
                <a:path w="514" h="790" extrusionOk="0">
                  <a:moveTo>
                    <a:pt x="215" y="243"/>
                  </a:moveTo>
                  <a:cubicBezTo>
                    <a:pt x="262" y="395"/>
                    <a:pt x="227" y="577"/>
                    <a:pt x="227" y="577"/>
                  </a:cubicBezTo>
                  <a:cubicBezTo>
                    <a:pt x="227" y="577"/>
                    <a:pt x="227" y="577"/>
                    <a:pt x="227" y="577"/>
                  </a:cubicBezTo>
                  <a:cubicBezTo>
                    <a:pt x="206" y="688"/>
                    <a:pt x="114" y="775"/>
                    <a:pt x="0" y="790"/>
                  </a:cubicBezTo>
                  <a:cubicBezTo>
                    <a:pt x="0" y="790"/>
                    <a:pt x="0" y="790"/>
                    <a:pt x="0" y="790"/>
                  </a:cubicBezTo>
                  <a:cubicBezTo>
                    <a:pt x="0" y="790"/>
                    <a:pt x="184" y="771"/>
                    <a:pt x="313" y="679"/>
                  </a:cubicBezTo>
                  <a:cubicBezTo>
                    <a:pt x="450" y="582"/>
                    <a:pt x="495" y="451"/>
                    <a:pt x="495" y="451"/>
                  </a:cubicBezTo>
                  <a:cubicBezTo>
                    <a:pt x="495" y="451"/>
                    <a:pt x="495" y="451"/>
                    <a:pt x="495" y="451"/>
                  </a:cubicBezTo>
                  <a:cubicBezTo>
                    <a:pt x="495" y="451"/>
                    <a:pt x="495" y="451"/>
                    <a:pt x="495" y="451"/>
                  </a:cubicBezTo>
                  <a:cubicBezTo>
                    <a:pt x="514" y="393"/>
                    <a:pt x="489" y="316"/>
                    <a:pt x="440" y="281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164" y="83"/>
                    <a:pt x="215" y="2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186;p64">
              <a:extLst>
                <a:ext uri="{FF2B5EF4-FFF2-40B4-BE49-F238E27FC236}">
                  <a16:creationId xmlns:a16="http://schemas.microsoft.com/office/drawing/2014/main" id="{475B75E8-2898-49DD-B5A8-22414BD947D6}"/>
                </a:ext>
              </a:extLst>
            </p:cNvPr>
            <p:cNvSpPr/>
            <p:nvPr/>
          </p:nvSpPr>
          <p:spPr>
            <a:xfrm>
              <a:off x="2572067" y="527844"/>
              <a:ext cx="3808412" cy="3019425"/>
            </a:xfrm>
            <a:custGeom>
              <a:avLst/>
              <a:gdLst/>
              <a:ahLst/>
              <a:cxnLst/>
              <a:rect l="l" t="t" r="r" b="b"/>
              <a:pathLst>
                <a:path w="774" h="613" extrusionOk="0">
                  <a:moveTo>
                    <a:pt x="601" y="333"/>
                  </a:moveTo>
                  <a:cubicBezTo>
                    <a:pt x="601" y="333"/>
                    <a:pt x="601" y="333"/>
                    <a:pt x="601" y="333"/>
                  </a:cubicBezTo>
                  <a:cubicBezTo>
                    <a:pt x="685" y="377"/>
                    <a:pt x="743" y="464"/>
                    <a:pt x="743" y="565"/>
                  </a:cubicBezTo>
                  <a:cubicBezTo>
                    <a:pt x="743" y="582"/>
                    <a:pt x="741" y="597"/>
                    <a:pt x="739" y="613"/>
                  </a:cubicBezTo>
                  <a:cubicBezTo>
                    <a:pt x="739" y="613"/>
                    <a:pt x="739" y="613"/>
                    <a:pt x="739" y="613"/>
                  </a:cubicBezTo>
                  <a:cubicBezTo>
                    <a:pt x="739" y="613"/>
                    <a:pt x="774" y="431"/>
                    <a:pt x="727" y="279"/>
                  </a:cubicBezTo>
                  <a:cubicBezTo>
                    <a:pt x="676" y="119"/>
                    <a:pt x="566" y="36"/>
                    <a:pt x="566" y="36"/>
                  </a:cubicBezTo>
                  <a:cubicBezTo>
                    <a:pt x="516" y="0"/>
                    <a:pt x="436" y="0"/>
                    <a:pt x="386" y="36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3" y="315"/>
                    <a:pt x="115" y="237"/>
                    <a:pt x="282" y="239"/>
                  </a:cubicBezTo>
                  <a:cubicBezTo>
                    <a:pt x="440" y="240"/>
                    <a:pt x="601" y="333"/>
                    <a:pt x="601" y="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187;p64">
              <a:extLst>
                <a:ext uri="{FF2B5EF4-FFF2-40B4-BE49-F238E27FC236}">
                  <a16:creationId xmlns:a16="http://schemas.microsoft.com/office/drawing/2014/main" id="{292E60FC-2CBD-43F8-B32E-EC510B781432}"/>
                </a:ext>
              </a:extLst>
            </p:cNvPr>
            <p:cNvSpPr/>
            <p:nvPr/>
          </p:nvSpPr>
          <p:spPr>
            <a:xfrm>
              <a:off x="2832417" y="2380456"/>
              <a:ext cx="3257550" cy="3298825"/>
            </a:xfrm>
            <a:custGeom>
              <a:avLst/>
              <a:gdLst/>
              <a:ahLst/>
              <a:cxnLst/>
              <a:rect l="l" t="t" r="r" b="b"/>
              <a:pathLst>
                <a:path w="662" h="670" extrusionOk="0">
                  <a:moveTo>
                    <a:pt x="182" y="305"/>
                  </a:moveTo>
                  <a:cubicBezTo>
                    <a:pt x="183" y="305"/>
                    <a:pt x="183" y="305"/>
                    <a:pt x="183" y="305"/>
                  </a:cubicBezTo>
                  <a:cubicBezTo>
                    <a:pt x="166" y="270"/>
                    <a:pt x="156" y="231"/>
                    <a:pt x="156" y="189"/>
                  </a:cubicBezTo>
                  <a:cubicBezTo>
                    <a:pt x="156" y="115"/>
                    <a:pt x="187" y="48"/>
                    <a:pt x="237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7" y="0"/>
                    <a:pt x="103" y="123"/>
                    <a:pt x="52" y="273"/>
                  </a:cubicBezTo>
                  <a:cubicBezTo>
                    <a:pt x="0" y="429"/>
                    <a:pt x="38" y="559"/>
                    <a:pt x="39" y="565"/>
                  </a:cubicBezTo>
                  <a:cubicBezTo>
                    <a:pt x="39" y="565"/>
                    <a:pt x="39" y="565"/>
                    <a:pt x="39" y="565"/>
                  </a:cubicBezTo>
                  <a:cubicBezTo>
                    <a:pt x="58" y="623"/>
                    <a:pt x="123" y="670"/>
                    <a:pt x="184" y="670"/>
                  </a:cubicBezTo>
                  <a:cubicBezTo>
                    <a:pt x="662" y="670"/>
                    <a:pt x="662" y="670"/>
                    <a:pt x="662" y="670"/>
                  </a:cubicBezTo>
                  <a:cubicBezTo>
                    <a:pt x="662" y="670"/>
                    <a:pt x="523" y="668"/>
                    <a:pt x="388" y="568"/>
                  </a:cubicBezTo>
                  <a:cubicBezTo>
                    <a:pt x="261" y="473"/>
                    <a:pt x="182" y="305"/>
                    <a:pt x="182" y="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endParaRPr>
                <a:solidFill>
                  <a:schemeClr val="dk1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188;p64">
              <a:extLst>
                <a:ext uri="{FF2B5EF4-FFF2-40B4-BE49-F238E27FC236}">
                  <a16:creationId xmlns:a16="http://schemas.microsoft.com/office/drawing/2014/main" id="{45A58958-DF94-44B0-AE83-BD6038CEAFB3}"/>
                </a:ext>
              </a:extLst>
            </p:cNvPr>
            <p:cNvSpPr/>
            <p:nvPr/>
          </p:nvSpPr>
          <p:spPr>
            <a:xfrm>
              <a:off x="2206942" y="1696244"/>
              <a:ext cx="3321050" cy="3465512"/>
            </a:xfrm>
            <a:custGeom>
              <a:avLst/>
              <a:gdLst/>
              <a:ahLst/>
              <a:cxnLst/>
              <a:rect l="l" t="t" r="r" b="b"/>
              <a:pathLst>
                <a:path w="675" h="704" extrusionOk="0">
                  <a:moveTo>
                    <a:pt x="179" y="412"/>
                  </a:moveTo>
                  <a:cubicBezTo>
                    <a:pt x="230" y="262"/>
                    <a:pt x="364" y="139"/>
                    <a:pt x="364" y="139"/>
                  </a:cubicBezTo>
                  <a:cubicBezTo>
                    <a:pt x="364" y="139"/>
                    <a:pt x="364" y="139"/>
                    <a:pt x="364" y="139"/>
                  </a:cubicBezTo>
                  <a:cubicBezTo>
                    <a:pt x="412" y="93"/>
                    <a:pt x="478" y="65"/>
                    <a:pt x="550" y="65"/>
                  </a:cubicBezTo>
                  <a:cubicBezTo>
                    <a:pt x="595" y="65"/>
                    <a:pt x="638" y="76"/>
                    <a:pt x="675" y="96"/>
                  </a:cubicBezTo>
                  <a:cubicBezTo>
                    <a:pt x="675" y="96"/>
                    <a:pt x="675" y="96"/>
                    <a:pt x="675" y="96"/>
                  </a:cubicBezTo>
                  <a:cubicBezTo>
                    <a:pt x="675" y="96"/>
                    <a:pt x="514" y="3"/>
                    <a:pt x="356" y="2"/>
                  </a:cubicBezTo>
                  <a:cubicBezTo>
                    <a:pt x="189" y="0"/>
                    <a:pt x="77" y="78"/>
                    <a:pt x="74" y="79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25" y="115"/>
                    <a:pt x="0" y="192"/>
                    <a:pt x="19" y="250"/>
                  </a:cubicBezTo>
                  <a:cubicBezTo>
                    <a:pt x="166" y="704"/>
                    <a:pt x="166" y="704"/>
                    <a:pt x="166" y="704"/>
                  </a:cubicBezTo>
                  <a:cubicBezTo>
                    <a:pt x="165" y="698"/>
                    <a:pt x="127" y="568"/>
                    <a:pt x="179" y="4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endParaRPr>
                <a:solidFill>
                  <a:schemeClr val="dk1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189;p64">
              <a:extLst>
                <a:ext uri="{FF2B5EF4-FFF2-40B4-BE49-F238E27FC236}">
                  <a16:creationId xmlns:a16="http://schemas.microsoft.com/office/drawing/2014/main" id="{D70395BB-5173-4B74-A3BB-3BA927FA50C9}"/>
                </a:ext>
              </a:extLst>
            </p:cNvPr>
            <p:cNvSpPr/>
            <p:nvPr/>
          </p:nvSpPr>
          <p:spPr>
            <a:xfrm>
              <a:off x="3727767" y="2926556"/>
              <a:ext cx="3798887" cy="2752725"/>
            </a:xfrm>
            <a:custGeom>
              <a:avLst/>
              <a:gdLst/>
              <a:ahLst/>
              <a:cxnLst/>
              <a:rect l="l" t="t" r="r" b="b"/>
              <a:pathLst>
                <a:path w="772" h="559" extrusionOk="0">
                  <a:moveTo>
                    <a:pt x="772" y="0"/>
                  </a:moveTo>
                  <a:cubicBezTo>
                    <a:pt x="772" y="0"/>
                    <a:pt x="727" y="131"/>
                    <a:pt x="590" y="228"/>
                  </a:cubicBezTo>
                  <a:cubicBezTo>
                    <a:pt x="461" y="320"/>
                    <a:pt x="277" y="339"/>
                    <a:pt x="277" y="339"/>
                  </a:cubicBezTo>
                  <a:cubicBezTo>
                    <a:pt x="277" y="339"/>
                    <a:pt x="277" y="339"/>
                    <a:pt x="277" y="339"/>
                  </a:cubicBezTo>
                  <a:cubicBezTo>
                    <a:pt x="265" y="341"/>
                    <a:pt x="253" y="342"/>
                    <a:pt x="241" y="342"/>
                  </a:cubicBezTo>
                  <a:cubicBezTo>
                    <a:pt x="136" y="342"/>
                    <a:pt x="45" y="281"/>
                    <a:pt x="1" y="194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79" y="362"/>
                    <a:pt x="206" y="457"/>
                  </a:cubicBezTo>
                  <a:cubicBezTo>
                    <a:pt x="341" y="557"/>
                    <a:pt x="480" y="559"/>
                    <a:pt x="480" y="559"/>
                  </a:cubicBezTo>
                  <a:cubicBezTo>
                    <a:pt x="480" y="559"/>
                    <a:pt x="480" y="559"/>
                    <a:pt x="480" y="559"/>
                  </a:cubicBezTo>
                  <a:cubicBezTo>
                    <a:pt x="541" y="559"/>
                    <a:pt x="606" y="512"/>
                    <a:pt x="625" y="454"/>
                  </a:cubicBezTo>
                  <a:cubicBezTo>
                    <a:pt x="772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D9087DC-3615-4156-806A-D4B8304A3C48}"/>
              </a:ext>
            </a:extLst>
          </p:cNvPr>
          <p:cNvSpPr txBox="1"/>
          <p:nvPr/>
        </p:nvSpPr>
        <p:spPr>
          <a:xfrm>
            <a:off x="1940681" y="402406"/>
            <a:ext cx="83106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800" spc="3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/>
              <a:t>A MODIFIED</a:t>
            </a:r>
          </a:p>
          <a:p>
            <a:pPr algn="ctr">
              <a:lnSpc>
                <a:spcPct val="100000"/>
              </a:lnSpc>
            </a:pPr>
            <a:r>
              <a:rPr lang="en-US" sz="3200" dirty="0"/>
              <a:t> T-GROW MODEL FOR COACHING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63C975-AA13-4EC4-805E-656E8C4C0706}"/>
              </a:ext>
            </a:extLst>
          </p:cNvPr>
          <p:cNvSpPr txBox="1"/>
          <p:nvPr/>
        </p:nvSpPr>
        <p:spPr>
          <a:xfrm>
            <a:off x="5608087" y="2463198"/>
            <a:ext cx="898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TOPIC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8C4FBB-63DB-4CDD-92A3-2024ABE9A433}"/>
              </a:ext>
            </a:extLst>
          </p:cNvPr>
          <p:cNvSpPr txBox="1"/>
          <p:nvPr/>
        </p:nvSpPr>
        <p:spPr>
          <a:xfrm>
            <a:off x="7058772" y="3333455"/>
            <a:ext cx="690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dirty="0"/>
              <a:t>GOAL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080BE3-E0A2-424B-8644-D49AA698C98D}"/>
              </a:ext>
            </a:extLst>
          </p:cNvPr>
          <p:cNvSpPr txBox="1"/>
          <p:nvPr/>
        </p:nvSpPr>
        <p:spPr>
          <a:xfrm>
            <a:off x="4301335" y="3211900"/>
            <a:ext cx="1015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dirty="0"/>
              <a:t>WAY</a:t>
            </a:r>
          </a:p>
          <a:p>
            <a:r>
              <a:rPr lang="en-US" dirty="0"/>
              <a:t>FORWARD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18D0E9-0320-443E-8375-D64BCDEAE9C2}"/>
              </a:ext>
            </a:extLst>
          </p:cNvPr>
          <p:cNvSpPr txBox="1"/>
          <p:nvPr/>
        </p:nvSpPr>
        <p:spPr>
          <a:xfrm>
            <a:off x="4877576" y="5010377"/>
            <a:ext cx="953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latin typeface="+mj-lt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OPTIONS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07A43-A926-4546-AA49-35AB87ACABC6}"/>
              </a:ext>
            </a:extLst>
          </p:cNvPr>
          <p:cNvSpPr txBox="1"/>
          <p:nvPr/>
        </p:nvSpPr>
        <p:spPr>
          <a:xfrm>
            <a:off x="6295982" y="4949076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dirty="0"/>
              <a:t>REALITY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194F0E-2B37-486B-817B-7A6C2A5C2EB5}"/>
              </a:ext>
            </a:extLst>
          </p:cNvPr>
          <p:cNvSpPr txBox="1"/>
          <p:nvPr/>
        </p:nvSpPr>
        <p:spPr>
          <a:xfrm>
            <a:off x="4808195" y="1435188"/>
            <a:ext cx="253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2000" b="1" dirty="0"/>
              <a:t>Appreciative Inquiry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Mindset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9695A1-9384-4785-BD75-10AEB256BEAC}"/>
              </a:ext>
            </a:extLst>
          </p:cNvPr>
          <p:cNvSpPr txBox="1"/>
          <p:nvPr/>
        </p:nvSpPr>
        <p:spPr>
          <a:xfrm>
            <a:off x="7840498" y="2394446"/>
            <a:ext cx="2916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2000" b="1" dirty="0"/>
              <a:t>Agenda and Evidence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Positive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Backtracking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D7F6BD-560F-4CA8-8501-53CAA7C01EDC}"/>
              </a:ext>
            </a:extLst>
          </p:cNvPr>
          <p:cNvSpPr txBox="1"/>
          <p:nvPr/>
        </p:nvSpPr>
        <p:spPr>
          <a:xfrm>
            <a:off x="2386337" y="2157856"/>
            <a:ext cx="23488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Action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Accountability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Evidence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Forward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MVT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Appreciation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92A06A-08F2-4FFC-BF40-13EC0D313B9D}"/>
              </a:ext>
            </a:extLst>
          </p:cNvPr>
          <p:cNvSpPr txBox="1"/>
          <p:nvPr/>
        </p:nvSpPr>
        <p:spPr>
          <a:xfrm>
            <a:off x="2630256" y="4949076"/>
            <a:ext cx="2536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Future Casting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Coaching Zones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Open-ended Questions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39C7EE-1E7D-4F68-9717-F721F1447A77}"/>
              </a:ext>
            </a:extLst>
          </p:cNvPr>
          <p:cNvSpPr txBox="1"/>
          <p:nvPr/>
        </p:nvSpPr>
        <p:spPr>
          <a:xfrm>
            <a:off x="7600808" y="4677035"/>
            <a:ext cx="31560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Present State.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 pivot at the most; or move to Options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06185F-AA98-4832-8498-C0EC70D24859}"/>
              </a:ext>
            </a:extLst>
          </p:cNvPr>
          <p:cNvSpPr txBox="1"/>
          <p:nvPr/>
        </p:nvSpPr>
        <p:spPr>
          <a:xfrm>
            <a:off x="188923" y="5861512"/>
            <a:ext cx="5419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>
                  <a:solidFill>
                    <a:schemeClr val="bg1">
                      <a:alpha val="52000"/>
                    </a:schemeClr>
                  </a:solidFill>
                </a:ln>
                <a:noFill/>
                <a:latin typeface="+mj-lt"/>
              </a:rPr>
              <a:t>T-GROW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D93E91-337B-4189-BBA2-96B32E8C3BA8}"/>
              </a:ext>
            </a:extLst>
          </p:cNvPr>
          <p:cNvSpPr txBox="1"/>
          <p:nvPr/>
        </p:nvSpPr>
        <p:spPr>
          <a:xfrm>
            <a:off x="5193447" y="5861512"/>
            <a:ext cx="5419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>
                  <a:solidFill>
                    <a:schemeClr val="bg1">
                      <a:alpha val="52000"/>
                    </a:schemeClr>
                  </a:solidFill>
                </a:ln>
                <a:noFill/>
                <a:latin typeface="+mj-lt"/>
              </a:rPr>
              <a:t>T-GROW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06A0B7-C01C-4206-8F20-CE13ED129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81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outdoor, person, mountain&#10;&#10;Description automatically generated">
            <a:extLst>
              <a:ext uri="{FF2B5EF4-FFF2-40B4-BE49-F238E27FC236}">
                <a16:creationId xmlns:a16="http://schemas.microsoft.com/office/drawing/2014/main" id="{6BDB056C-048D-4947-B405-45BA0C37E6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28" y="0"/>
            <a:ext cx="10289572" cy="6858000"/>
          </a:xfrm>
          <a:prstGeom prst="rect">
            <a:avLst/>
          </a:prstGeom>
        </p:spPr>
      </p:pic>
      <p:pic>
        <p:nvPicPr>
          <p:cNvPr id="46" name="Picture 45" descr="A picture containing person, outdoor, person, mountain&#10;&#10;Description automatically generated">
            <a:extLst>
              <a:ext uri="{FF2B5EF4-FFF2-40B4-BE49-F238E27FC236}">
                <a16:creationId xmlns:a16="http://schemas.microsoft.com/office/drawing/2014/main" id="{FF31F791-D4CD-4CD8-8FB3-1F0AEF4F77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0" t="14460" r="3714" b="3251"/>
          <a:stretch>
            <a:fillRect/>
          </a:stretch>
        </p:blipFill>
        <p:spPr>
          <a:xfrm>
            <a:off x="6276420" y="1292370"/>
            <a:ext cx="4325902" cy="4325902"/>
          </a:xfrm>
          <a:custGeom>
            <a:avLst/>
            <a:gdLst>
              <a:gd name="connsiteX0" fmla="*/ 2162951 w 4325902"/>
              <a:gd name="connsiteY0" fmla="*/ 0 h 4325902"/>
              <a:gd name="connsiteX1" fmla="*/ 4325902 w 4325902"/>
              <a:gd name="connsiteY1" fmla="*/ 2162951 h 4325902"/>
              <a:gd name="connsiteX2" fmla="*/ 2162951 w 4325902"/>
              <a:gd name="connsiteY2" fmla="*/ 4325902 h 4325902"/>
              <a:gd name="connsiteX3" fmla="*/ 0 w 4325902"/>
              <a:gd name="connsiteY3" fmla="*/ 2162951 h 4325902"/>
              <a:gd name="connsiteX4" fmla="*/ 2162951 w 4325902"/>
              <a:gd name="connsiteY4" fmla="*/ 0 h 432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5902" h="4325902">
                <a:moveTo>
                  <a:pt x="2162951" y="0"/>
                </a:moveTo>
                <a:cubicBezTo>
                  <a:pt x="3357516" y="0"/>
                  <a:pt x="4325902" y="968386"/>
                  <a:pt x="4325902" y="2162951"/>
                </a:cubicBezTo>
                <a:cubicBezTo>
                  <a:pt x="4325902" y="3357516"/>
                  <a:pt x="3357516" y="4325902"/>
                  <a:pt x="2162951" y="4325902"/>
                </a:cubicBezTo>
                <a:cubicBezTo>
                  <a:pt x="968386" y="4325902"/>
                  <a:pt x="0" y="3357516"/>
                  <a:pt x="0" y="2162951"/>
                </a:cubicBezTo>
                <a:cubicBezTo>
                  <a:pt x="0" y="968386"/>
                  <a:pt x="968386" y="0"/>
                  <a:pt x="2162951" y="0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96C7BB-7058-49D7-AD99-E13A59A9A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4</a:t>
            </a:fld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F072DF-E23F-4871-9276-F52FBEC5AA84}"/>
              </a:ext>
            </a:extLst>
          </p:cNvPr>
          <p:cNvSpPr txBox="1"/>
          <p:nvPr/>
        </p:nvSpPr>
        <p:spPr>
          <a:xfrm>
            <a:off x="8616432" y="1743517"/>
            <a:ext cx="2869028" cy="11707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800" spc="3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r>
              <a:rPr lang="en-US" sz="3200" spc="0" dirty="0"/>
              <a:t>OUTLINE OF REST OF DAY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64F25B-9DF0-4C20-ABFE-F7A7991D4F10}"/>
              </a:ext>
            </a:extLst>
          </p:cNvPr>
          <p:cNvSpPr/>
          <p:nvPr/>
        </p:nvSpPr>
        <p:spPr>
          <a:xfrm>
            <a:off x="-1" y="0"/>
            <a:ext cx="6487127" cy="6858000"/>
          </a:xfrm>
          <a:prstGeom prst="rect">
            <a:avLst/>
          </a:prstGeom>
          <a:gradFill flip="none" rotWithShape="1">
            <a:gsLst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A2B3A834-88A3-4C7A-876D-B18FB0A70832}"/>
              </a:ext>
            </a:extLst>
          </p:cNvPr>
          <p:cNvSpPr/>
          <p:nvPr/>
        </p:nvSpPr>
        <p:spPr>
          <a:xfrm>
            <a:off x="6276420" y="1277384"/>
            <a:ext cx="4325902" cy="4340888"/>
          </a:xfrm>
          <a:prstGeom prst="arc">
            <a:avLst>
              <a:gd name="adj1" fmla="val 21048039"/>
              <a:gd name="adj2" fmla="val 17969224"/>
            </a:avLst>
          </a:prstGeom>
          <a:noFill/>
          <a:ln w="47625">
            <a:solidFill>
              <a:schemeClr val="bg1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2375AA-7F6A-42CE-ADA2-5223F694ED6C}"/>
              </a:ext>
            </a:extLst>
          </p:cNvPr>
          <p:cNvGrpSpPr/>
          <p:nvPr/>
        </p:nvGrpSpPr>
        <p:grpSpPr>
          <a:xfrm>
            <a:off x="1009487" y="1735304"/>
            <a:ext cx="6096000" cy="692727"/>
            <a:chOff x="914400" y="1898072"/>
            <a:chExt cx="6096000" cy="69272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C9649E6-1D93-48FE-9D95-77167F0C69E4}"/>
                </a:ext>
              </a:extLst>
            </p:cNvPr>
            <p:cNvSpPr/>
            <p:nvPr/>
          </p:nvSpPr>
          <p:spPr>
            <a:xfrm>
              <a:off x="914400" y="1898072"/>
              <a:ext cx="6096000" cy="692727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0B83F3B-5024-4318-8158-68A5C7DEFA7F}"/>
                </a:ext>
              </a:extLst>
            </p:cNvPr>
            <p:cNvSpPr txBox="1"/>
            <p:nvPr/>
          </p:nvSpPr>
          <p:spPr>
            <a:xfrm>
              <a:off x="1148626" y="2059769"/>
              <a:ext cx="44611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Identify what coaching is (and is not)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744AE3-4B8A-4B35-9BB4-4AAF2AA99F08}"/>
              </a:ext>
            </a:extLst>
          </p:cNvPr>
          <p:cNvGrpSpPr/>
          <p:nvPr/>
        </p:nvGrpSpPr>
        <p:grpSpPr>
          <a:xfrm>
            <a:off x="1009487" y="2652925"/>
            <a:ext cx="6096000" cy="909568"/>
            <a:chOff x="914400" y="1898072"/>
            <a:chExt cx="6096000" cy="90956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EF95580-54A4-48C5-867A-B1F168F5F3EC}"/>
                </a:ext>
              </a:extLst>
            </p:cNvPr>
            <p:cNvSpPr/>
            <p:nvPr/>
          </p:nvSpPr>
          <p:spPr>
            <a:xfrm>
              <a:off x="914400" y="1898072"/>
              <a:ext cx="6096000" cy="909568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11FEEF-3C84-4F87-B928-825E85FE68E3}"/>
                </a:ext>
              </a:extLst>
            </p:cNvPr>
            <p:cNvSpPr txBox="1"/>
            <p:nvPr/>
          </p:nvSpPr>
          <p:spPr>
            <a:xfrm>
              <a:off x="1148626" y="2032059"/>
              <a:ext cx="46857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sz="2000" b="1" dirty="0">
                  <a:solidFill>
                    <a:schemeClr val="bg1"/>
                  </a:solidFill>
                </a:rPr>
                <a:t>Introduce a model that we can use in our engagement with others: T-GROW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0B6F73-E1B3-4190-BCE4-253CFF3A2CC6}"/>
              </a:ext>
            </a:extLst>
          </p:cNvPr>
          <p:cNvGrpSpPr/>
          <p:nvPr/>
        </p:nvGrpSpPr>
        <p:grpSpPr>
          <a:xfrm>
            <a:off x="1009487" y="3787387"/>
            <a:ext cx="6096000" cy="909568"/>
            <a:chOff x="914400" y="1898072"/>
            <a:chExt cx="6096000" cy="90956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2C30389-B4E5-4C6F-B482-2C6204015873}"/>
                </a:ext>
              </a:extLst>
            </p:cNvPr>
            <p:cNvSpPr/>
            <p:nvPr/>
          </p:nvSpPr>
          <p:spPr>
            <a:xfrm>
              <a:off x="914400" y="1898072"/>
              <a:ext cx="6096000" cy="909568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C273F8-EAFE-4FBB-B0AF-E4013C732F0D}"/>
                </a:ext>
              </a:extLst>
            </p:cNvPr>
            <p:cNvSpPr txBox="1"/>
            <p:nvPr/>
          </p:nvSpPr>
          <p:spPr>
            <a:xfrm>
              <a:off x="1148626" y="2032059"/>
              <a:ext cx="46857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sz="2000" b="1" dirty="0">
                  <a:solidFill>
                    <a:schemeClr val="bg1"/>
                  </a:solidFill>
                </a:rPr>
                <a:t>Provide definitions, examples and tools to be used along the way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64E5F6A-9B0B-43C6-A4AC-909975C8D15C}"/>
              </a:ext>
            </a:extLst>
          </p:cNvPr>
          <p:cNvGrpSpPr/>
          <p:nvPr/>
        </p:nvGrpSpPr>
        <p:grpSpPr>
          <a:xfrm>
            <a:off x="2869491" y="433350"/>
            <a:ext cx="8173883" cy="5184922"/>
            <a:chOff x="3344849" y="59960"/>
            <a:chExt cx="8173883" cy="5184922"/>
          </a:xfrm>
        </p:grpSpPr>
        <p:pic>
          <p:nvPicPr>
            <p:cNvPr id="58" name="Picture 57" descr="A person with a beard singing into a microphone&#10;&#10;Description automatically generated with medium confidence">
              <a:extLst>
                <a:ext uri="{FF2B5EF4-FFF2-40B4-BE49-F238E27FC236}">
                  <a16:creationId xmlns:a16="http://schemas.microsoft.com/office/drawing/2014/main" id="{2ABED3E1-E569-4C4D-B177-37A4B4352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59" t="15887" r="5218" b="4708"/>
            <a:stretch>
              <a:fillRect/>
            </a:stretch>
          </p:blipFill>
          <p:spPr>
            <a:xfrm>
              <a:off x="6751778" y="918980"/>
              <a:ext cx="4325902" cy="4325902"/>
            </a:xfrm>
            <a:custGeom>
              <a:avLst/>
              <a:gdLst>
                <a:gd name="connsiteX0" fmla="*/ 2162951 w 4325902"/>
                <a:gd name="connsiteY0" fmla="*/ 0 h 4325902"/>
                <a:gd name="connsiteX1" fmla="*/ 4325902 w 4325902"/>
                <a:gd name="connsiteY1" fmla="*/ 2162951 h 4325902"/>
                <a:gd name="connsiteX2" fmla="*/ 2162951 w 4325902"/>
                <a:gd name="connsiteY2" fmla="*/ 4325902 h 4325902"/>
                <a:gd name="connsiteX3" fmla="*/ 0 w 4325902"/>
                <a:gd name="connsiteY3" fmla="*/ 2162951 h 4325902"/>
                <a:gd name="connsiteX4" fmla="*/ 2162951 w 4325902"/>
                <a:gd name="connsiteY4" fmla="*/ 0 h 432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5902" h="4325902">
                  <a:moveTo>
                    <a:pt x="2162951" y="0"/>
                  </a:moveTo>
                  <a:cubicBezTo>
                    <a:pt x="3357516" y="0"/>
                    <a:pt x="4325902" y="968386"/>
                    <a:pt x="4325902" y="2162951"/>
                  </a:cubicBezTo>
                  <a:cubicBezTo>
                    <a:pt x="4325902" y="3357516"/>
                    <a:pt x="3357516" y="4325902"/>
                    <a:pt x="2162951" y="4325902"/>
                  </a:cubicBezTo>
                  <a:cubicBezTo>
                    <a:pt x="968386" y="4325902"/>
                    <a:pt x="0" y="3357516"/>
                    <a:pt x="0" y="2162951"/>
                  </a:cubicBezTo>
                  <a:cubicBezTo>
                    <a:pt x="0" y="968386"/>
                    <a:pt x="968386" y="0"/>
                    <a:pt x="2162951" y="0"/>
                  </a:cubicBezTo>
                  <a:close/>
                </a:path>
              </a:pathLst>
            </a:custGeom>
          </p:spPr>
        </p:pic>
        <p:pic>
          <p:nvPicPr>
            <p:cNvPr id="57" name="Picture 56" descr="A person with a beard singing into a microphone&#10;&#10;Description automatically generated with medium confidence">
              <a:extLst>
                <a:ext uri="{FF2B5EF4-FFF2-40B4-BE49-F238E27FC236}">
                  <a16:creationId xmlns:a16="http://schemas.microsoft.com/office/drawing/2014/main" id="{BD5B121E-5557-4761-85C8-D0369F72E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394"/>
            <a:stretch/>
          </p:blipFill>
          <p:spPr>
            <a:xfrm>
              <a:off x="3344849" y="59960"/>
              <a:ext cx="8173883" cy="357412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DEC0ED7-BDE4-4E41-9D12-2785168A771B}"/>
              </a:ext>
            </a:extLst>
          </p:cNvPr>
          <p:cNvGrpSpPr/>
          <p:nvPr/>
        </p:nvGrpSpPr>
        <p:grpSpPr>
          <a:xfrm>
            <a:off x="1678848" y="4921850"/>
            <a:ext cx="6096000" cy="695398"/>
            <a:chOff x="914400" y="2112242"/>
            <a:chExt cx="6096000" cy="69539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A044EF8-11D9-4E1E-8D06-FFBBFF17E17A}"/>
                </a:ext>
              </a:extLst>
            </p:cNvPr>
            <p:cNvSpPr/>
            <p:nvPr/>
          </p:nvSpPr>
          <p:spPr>
            <a:xfrm>
              <a:off x="914400" y="2112242"/>
              <a:ext cx="6096000" cy="695398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7F89E58-DE43-4878-981E-C73F03BD6A4B}"/>
                </a:ext>
              </a:extLst>
            </p:cNvPr>
            <p:cNvSpPr txBox="1"/>
            <p:nvPr/>
          </p:nvSpPr>
          <p:spPr>
            <a:xfrm>
              <a:off x="1148626" y="2276564"/>
              <a:ext cx="46857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sz="2000" b="1" dirty="0">
                  <a:solidFill>
                    <a:schemeClr val="bg1"/>
                  </a:solidFill>
                </a:rPr>
                <a:t>Application through practice (“</a:t>
              </a:r>
              <a:r>
                <a:rPr lang="en-US" sz="2000" b="1" dirty="0" err="1">
                  <a:solidFill>
                    <a:schemeClr val="bg1"/>
                  </a:solidFill>
                </a:rPr>
                <a:t>real”play</a:t>
              </a:r>
              <a:r>
                <a:rPr lang="en-US" sz="2000" b="1" dirty="0">
                  <a:solidFill>
                    <a:schemeClr val="bg1"/>
                  </a:solidFill>
                </a:rPr>
                <a:t>)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DAF765-BAF5-43AF-990E-1B5686E074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8DC4ACC-5173-465F-A9D7-8391435E2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585" y="5511376"/>
            <a:ext cx="2477695" cy="23986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949AC2-9C82-4A35-8CCF-783A7311A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72" y="4996110"/>
            <a:ext cx="2477695" cy="23986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F0420E-3783-42D8-AABE-809041C912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2F9CD1-0A01-418B-9598-07D8D8D86ED5}"/>
              </a:ext>
            </a:extLst>
          </p:cNvPr>
          <p:cNvSpPr txBox="1"/>
          <p:nvPr/>
        </p:nvSpPr>
        <p:spPr>
          <a:xfrm>
            <a:off x="5028154" y="75849"/>
            <a:ext cx="2962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Arial" panose="020B0604020202020204" pitchFamily="34" charset="0"/>
                <a:cs typeface="+mn-cs"/>
              </a:rPr>
              <a:t>PRACTICE: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lack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8E7CA2-607A-4E6B-8C30-C6431136E4BE}"/>
              </a:ext>
            </a:extLst>
          </p:cNvPr>
          <p:cNvSpPr txBox="1"/>
          <p:nvPr/>
        </p:nvSpPr>
        <p:spPr>
          <a:xfrm rot="5400000">
            <a:off x="8333591" y="2619873"/>
            <a:ext cx="678913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chemeClr val="bg1">
                      <a:alpha val="56000"/>
                    </a:schemeClr>
                  </a:solidFill>
                </a:ln>
                <a:noFill/>
                <a:effectLst/>
                <a:uLnTx/>
                <a:uFillTx/>
                <a:latin typeface="Lato Black"/>
                <a:ea typeface="Arial" panose="020B0604020202020204" pitchFamily="34" charset="0"/>
                <a:cs typeface="+mn-cs"/>
              </a:rPr>
              <a:t>PRACTICE </a:t>
            </a:r>
            <a:endParaRPr kumimoji="0" lang="en-US" sz="8800" b="0" i="0" u="none" strike="noStrike" kern="1200" cap="none" spc="0" normalizeH="0" baseline="0" noProof="0" dirty="0">
              <a:ln>
                <a:solidFill>
                  <a:schemeClr val="bg1">
                    <a:alpha val="56000"/>
                  </a:schemeClr>
                </a:solidFill>
              </a:ln>
              <a:noFill/>
              <a:effectLst/>
              <a:uLnTx/>
              <a:uFillTx/>
              <a:latin typeface="Lato Black"/>
              <a:cs typeface="+mn-cs"/>
            </a:endParaRP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61C4EF49-28AC-4D71-9335-7D3EB6B8FFFE}"/>
              </a:ext>
            </a:extLst>
          </p:cNvPr>
          <p:cNvSpPr txBox="1">
            <a:spLocks/>
          </p:cNvSpPr>
          <p:nvPr/>
        </p:nvSpPr>
        <p:spPr>
          <a:xfrm>
            <a:off x="11368141" y="6220500"/>
            <a:ext cx="424058" cy="2476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44C24D-871C-4FD3-9EF1-2959A0BE8454}" type="slidenum">
              <a:rPr lang="en-US" sz="1200" b="1" smtClean="0">
                <a:solidFill>
                  <a:schemeClr val="bg1"/>
                </a:solidFill>
              </a:rPr>
              <a:pPr/>
              <a:t>40</a:t>
            </a:fld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F8C969-5645-4FA1-B9A4-EDBCF0D10039}"/>
              </a:ext>
            </a:extLst>
          </p:cNvPr>
          <p:cNvSpPr txBox="1"/>
          <p:nvPr/>
        </p:nvSpPr>
        <p:spPr>
          <a:xfrm>
            <a:off x="371042" y="825579"/>
            <a:ext cx="377447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TOPIC</a:t>
            </a:r>
            <a:r>
              <a:rPr lang="en-US" sz="1100" dirty="0">
                <a:solidFill>
                  <a:schemeClr val="bg1"/>
                </a:solidFill>
              </a:rPr>
              <a:t>/ </a:t>
            </a:r>
            <a:r>
              <a:rPr lang="en-US" sz="1200" b="1" dirty="0">
                <a:solidFill>
                  <a:schemeClr val="bg1"/>
                </a:solidFill>
              </a:rPr>
              <a:t>APPRECIATIVE INQUIRY</a:t>
            </a:r>
            <a:r>
              <a:rPr lang="en-US" sz="1100" b="1" dirty="0">
                <a:solidFill>
                  <a:schemeClr val="bg1"/>
                </a:solidFill>
              </a:rPr>
              <a:t>: </a:t>
            </a:r>
          </a:p>
          <a:p>
            <a:r>
              <a:rPr lang="en-US" sz="1100" dirty="0">
                <a:solidFill>
                  <a:schemeClr val="bg1"/>
                </a:solidFill>
              </a:rPr>
              <a:t>-”What has gone well for you this past week?”</a:t>
            </a:r>
          </a:p>
          <a:p>
            <a:r>
              <a:rPr lang="en-US" sz="1100" dirty="0">
                <a:solidFill>
                  <a:schemeClr val="bg1"/>
                </a:solidFill>
              </a:rPr>
              <a:t>-”How might we take that same presence/energy into our session today?”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GOAL</a:t>
            </a:r>
          </a:p>
          <a:p>
            <a:r>
              <a:rPr lang="en-US" sz="1200" dirty="0">
                <a:solidFill>
                  <a:schemeClr val="bg1"/>
                </a:solidFill>
              </a:rPr>
              <a:t>AGENDA</a:t>
            </a:r>
            <a:r>
              <a:rPr lang="en-US" sz="1100" dirty="0">
                <a:solidFill>
                  <a:schemeClr val="bg1"/>
                </a:solidFill>
              </a:rPr>
              <a:t>:</a:t>
            </a:r>
          </a:p>
          <a:p>
            <a:r>
              <a:rPr lang="en-US" sz="1100" dirty="0">
                <a:solidFill>
                  <a:schemeClr val="bg1"/>
                </a:solidFill>
              </a:rPr>
              <a:t>-”In thinking of a goal or outcome, what would make this an amazing session for you?”  </a:t>
            </a:r>
          </a:p>
          <a:p>
            <a:r>
              <a:rPr lang="en-US" sz="1100" i="1" dirty="0">
                <a:solidFill>
                  <a:schemeClr val="bg1"/>
                </a:solidFill>
              </a:rPr>
              <a:t>Listen for Outcome</a:t>
            </a:r>
            <a:r>
              <a:rPr lang="en-US" sz="1100" dirty="0">
                <a:solidFill>
                  <a:schemeClr val="bg1"/>
                </a:solidFill>
              </a:rPr>
              <a:t>:_____________________________.</a:t>
            </a:r>
          </a:p>
          <a:p>
            <a:endParaRPr lang="en-US" sz="4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- “If you had [Outcome], what would that mean for you?”</a:t>
            </a:r>
          </a:p>
          <a:p>
            <a:r>
              <a:rPr lang="en-US" sz="1100" i="1" dirty="0">
                <a:solidFill>
                  <a:schemeClr val="bg1"/>
                </a:solidFill>
              </a:rPr>
              <a:t>Listen for VALUE #1</a:t>
            </a:r>
            <a:r>
              <a:rPr lang="en-US" sz="1100" dirty="0">
                <a:solidFill>
                  <a:schemeClr val="bg1"/>
                </a:solidFill>
              </a:rPr>
              <a:t>:_____________</a:t>
            </a:r>
          </a:p>
          <a:p>
            <a:endParaRPr lang="en-US" sz="4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- What would [Value #1] do for you that might be even more important?</a:t>
            </a:r>
          </a:p>
          <a:p>
            <a:r>
              <a:rPr lang="en-US" sz="1100" i="1" dirty="0">
                <a:solidFill>
                  <a:schemeClr val="bg1"/>
                </a:solidFill>
              </a:rPr>
              <a:t>Listen for VALUE #2</a:t>
            </a:r>
            <a:r>
              <a:rPr lang="en-US" sz="1100" dirty="0">
                <a:solidFill>
                  <a:schemeClr val="bg1"/>
                </a:solidFill>
              </a:rPr>
              <a:t>:_____________</a:t>
            </a:r>
          </a:p>
          <a:p>
            <a:endParaRPr lang="en-US" sz="4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- “If you had that fully and completely what would that give you that is deeper and more important?”  </a:t>
            </a:r>
          </a:p>
          <a:p>
            <a:r>
              <a:rPr lang="en-US" sz="1100" i="1" dirty="0">
                <a:solidFill>
                  <a:schemeClr val="bg1"/>
                </a:solidFill>
              </a:rPr>
              <a:t>If ask a third time, listen for a CORE VALUE:</a:t>
            </a:r>
            <a:r>
              <a:rPr lang="en-US" sz="1100" dirty="0">
                <a:solidFill>
                  <a:schemeClr val="bg1"/>
                </a:solidFill>
              </a:rPr>
              <a:t>________________</a:t>
            </a:r>
          </a:p>
          <a:p>
            <a:endParaRPr lang="en-US" sz="4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- </a:t>
            </a:r>
            <a:r>
              <a:rPr lang="en-US" sz="1100" b="1" dirty="0">
                <a:solidFill>
                  <a:schemeClr val="bg1"/>
                </a:solidFill>
              </a:rPr>
              <a:t>“So, if I could assist you to get [OUTCOME], so that you could have more of [VALUE #1], and [VALUE #2] (and CORE VALUE), would that be a good use of our time? </a:t>
            </a:r>
            <a:r>
              <a:rPr lang="en-US" sz="1000" b="1" dirty="0">
                <a:solidFill>
                  <a:schemeClr val="bg1"/>
                </a:solidFill>
              </a:rPr>
              <a:t>[Y/N]</a:t>
            </a:r>
          </a:p>
          <a:p>
            <a:endParaRPr lang="en-US" sz="6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EVIDENCE</a:t>
            </a:r>
            <a:r>
              <a:rPr lang="en-US" sz="1100" dirty="0">
                <a:solidFill>
                  <a:schemeClr val="bg1"/>
                </a:solidFill>
              </a:rPr>
              <a:t>:</a:t>
            </a:r>
          </a:p>
          <a:p>
            <a:r>
              <a:rPr lang="en-US" sz="1100" dirty="0">
                <a:solidFill>
                  <a:schemeClr val="bg1"/>
                </a:solidFill>
              </a:rPr>
              <a:t>- “Thinking about where you are, on a scale of 1 to 10, how would you rate your (ability, confidence, etc.) to [achieve their desired OUTCOME]?”  ___</a:t>
            </a:r>
            <a:r>
              <a:rPr lang="en-US" sz="1100" u="sng" dirty="0">
                <a:solidFill>
                  <a:schemeClr val="bg1"/>
                </a:solidFill>
              </a:rPr>
              <a:t>(#)</a:t>
            </a:r>
            <a:r>
              <a:rPr lang="en-US" sz="1100" dirty="0">
                <a:solidFill>
                  <a:schemeClr val="bg1"/>
                </a:solidFill>
              </a:rPr>
              <a:t>___</a:t>
            </a:r>
          </a:p>
          <a:p>
            <a:endParaRPr lang="en-US" sz="4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- “By the time we're finished, where do you think you’d reasonably like to be?” ___</a:t>
            </a:r>
            <a:r>
              <a:rPr lang="en-US" sz="1100" u="sng" dirty="0">
                <a:solidFill>
                  <a:schemeClr val="bg1"/>
                </a:solidFill>
              </a:rPr>
              <a:t>(#)</a:t>
            </a:r>
            <a:r>
              <a:rPr lang="en-US" sz="1100" dirty="0">
                <a:solidFill>
                  <a:schemeClr val="bg1"/>
                </a:solidFill>
              </a:rPr>
              <a:t>___</a:t>
            </a:r>
          </a:p>
          <a:p>
            <a:endParaRPr lang="en-US" sz="5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- “How will you know?” ___</a:t>
            </a:r>
            <a:r>
              <a:rPr lang="en-US" sz="1100" u="sng" dirty="0">
                <a:solidFill>
                  <a:schemeClr val="bg1"/>
                </a:solidFill>
              </a:rPr>
              <a:t>____________</a:t>
            </a:r>
            <a:r>
              <a:rPr lang="en-US" sz="1100" dirty="0">
                <a:solidFill>
                  <a:schemeClr val="bg1"/>
                </a:solidFill>
              </a:rPr>
              <a:t>___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094793-3681-41A1-AC7C-78BBA6E7B96E}"/>
              </a:ext>
            </a:extLst>
          </p:cNvPr>
          <p:cNvSpPr txBox="1"/>
          <p:nvPr/>
        </p:nvSpPr>
        <p:spPr>
          <a:xfrm>
            <a:off x="4517500" y="825579"/>
            <a:ext cx="389251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REALITY</a:t>
            </a:r>
            <a:r>
              <a:rPr lang="en-US" sz="1200" dirty="0">
                <a:solidFill>
                  <a:schemeClr val="bg1"/>
                </a:solidFill>
              </a:rPr>
              <a:t>  </a:t>
            </a:r>
          </a:p>
          <a:p>
            <a:r>
              <a:rPr lang="en-US" sz="1100" dirty="0">
                <a:solidFill>
                  <a:schemeClr val="bg1"/>
                </a:solidFill>
              </a:rPr>
              <a:t>Ask just a couple questions – or move right to “Options”</a:t>
            </a:r>
          </a:p>
          <a:p>
            <a:r>
              <a:rPr lang="en-US" sz="1100" dirty="0">
                <a:solidFill>
                  <a:schemeClr val="bg1"/>
                </a:solidFill>
              </a:rPr>
              <a:t>- “What have you done about it so far?”  -or-</a:t>
            </a:r>
          </a:p>
          <a:p>
            <a:r>
              <a:rPr lang="en-US" sz="1100" dirty="0">
                <a:solidFill>
                  <a:schemeClr val="bg1"/>
                </a:solidFill>
              </a:rPr>
              <a:t>- “How is this impacting you?” –or-</a:t>
            </a:r>
          </a:p>
          <a:p>
            <a:r>
              <a:rPr lang="en-US" sz="1100" dirty="0">
                <a:solidFill>
                  <a:schemeClr val="bg1"/>
                </a:solidFill>
              </a:rPr>
              <a:t>- “If things don’t change, what is likely to happen?”  -or-</a:t>
            </a:r>
          </a:p>
          <a:p>
            <a:r>
              <a:rPr lang="en-US" sz="1100" dirty="0">
                <a:solidFill>
                  <a:schemeClr val="bg1"/>
                </a:solidFill>
              </a:rPr>
              <a:t>- “What’s the challenge in this for you?”</a:t>
            </a:r>
          </a:p>
          <a:p>
            <a:endParaRPr lang="en-US" sz="1100" dirty="0">
              <a:solidFill>
                <a:schemeClr val="bg1"/>
              </a:solidFill>
            </a:endParaRPr>
          </a:p>
          <a:p>
            <a:endParaRPr lang="en-US" sz="1100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OPTIONS</a:t>
            </a:r>
          </a:p>
          <a:p>
            <a:r>
              <a:rPr lang="en-US" sz="1200" dirty="0">
                <a:solidFill>
                  <a:schemeClr val="bg1"/>
                </a:solidFill>
              </a:rPr>
              <a:t>FUTURE CASTING</a:t>
            </a:r>
          </a:p>
          <a:p>
            <a:r>
              <a:rPr lang="en-US" sz="1100" i="1" dirty="0">
                <a:solidFill>
                  <a:schemeClr val="bg1"/>
                </a:solidFill>
              </a:rPr>
              <a:t> Pull from Coaching Zones and Open-Ended questions</a:t>
            </a:r>
          </a:p>
          <a:p>
            <a:endParaRPr lang="en-US" sz="500" dirty="0">
              <a:solidFill>
                <a:schemeClr val="bg1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sz="1100" i="1" dirty="0">
                <a:solidFill>
                  <a:schemeClr val="bg1"/>
                </a:solidFill>
              </a:rPr>
              <a:t>DESIRE</a:t>
            </a:r>
            <a:r>
              <a:rPr lang="en-US" sz="1100" dirty="0">
                <a:solidFill>
                  <a:schemeClr val="bg1"/>
                </a:solidFill>
              </a:rPr>
              <a:t>: “What do you WANT? (see it on the wall) </a:t>
            </a:r>
            <a:r>
              <a:rPr lang="en-US" sz="1100" b="1" dirty="0">
                <a:solidFill>
                  <a:schemeClr val="bg1"/>
                </a:solidFill>
              </a:rPr>
              <a:t>Imagine that sense of [value], as if you’ve already succeeded</a:t>
            </a:r>
            <a:r>
              <a:rPr lang="en-US" sz="1100" dirty="0">
                <a:solidFill>
                  <a:schemeClr val="bg1"/>
                </a:solidFill>
              </a:rPr>
              <a:t>.  Tell me what that looks like? feels like?”</a:t>
            </a:r>
          </a:p>
          <a:p>
            <a:pPr marL="171450" indent="-171450">
              <a:buFontTx/>
              <a:buChar char="-"/>
            </a:pPr>
            <a:endParaRPr lang="en-US" sz="500" dirty="0">
              <a:solidFill>
                <a:schemeClr val="bg1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sz="1100" i="1" dirty="0">
                <a:solidFill>
                  <a:schemeClr val="bg1"/>
                </a:solidFill>
              </a:rPr>
              <a:t>MEANS</a:t>
            </a:r>
            <a:r>
              <a:rPr lang="en-US" sz="1100" dirty="0">
                <a:solidFill>
                  <a:schemeClr val="bg1"/>
                </a:solidFill>
              </a:rPr>
              <a:t>: “How did you get it? What was your plan?”</a:t>
            </a:r>
          </a:p>
          <a:p>
            <a:pPr marL="171450" indent="-171450">
              <a:buFontTx/>
              <a:buChar char="-"/>
            </a:pPr>
            <a:endParaRPr lang="en-US" sz="500" dirty="0">
              <a:solidFill>
                <a:schemeClr val="bg1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sz="1100" i="1" dirty="0">
                <a:solidFill>
                  <a:schemeClr val="bg1"/>
                </a:solidFill>
              </a:rPr>
              <a:t>WILL</a:t>
            </a:r>
            <a:r>
              <a:rPr lang="en-US" sz="1100" dirty="0">
                <a:solidFill>
                  <a:schemeClr val="bg1"/>
                </a:solidFill>
              </a:rPr>
              <a:t>: “How did you commit to that? Why is that important?”</a:t>
            </a:r>
          </a:p>
          <a:p>
            <a:pPr marL="171450" indent="-171450">
              <a:buFontTx/>
              <a:buChar char="-"/>
            </a:pPr>
            <a:endParaRPr lang="en-US" sz="500" dirty="0">
              <a:solidFill>
                <a:schemeClr val="bg1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sz="1100" i="1" dirty="0">
                <a:solidFill>
                  <a:schemeClr val="bg1"/>
                </a:solidFill>
              </a:rPr>
              <a:t>ACHIEVEMENT</a:t>
            </a:r>
            <a:r>
              <a:rPr lang="en-US" sz="1100" dirty="0">
                <a:solidFill>
                  <a:schemeClr val="bg1"/>
                </a:solidFill>
              </a:rPr>
              <a:t>: “How will you know you've got it?”   </a:t>
            </a:r>
          </a:p>
          <a:p>
            <a:r>
              <a:rPr lang="en-US" sz="1100" dirty="0">
                <a:solidFill>
                  <a:schemeClr val="bg1"/>
                </a:solidFill>
              </a:rPr>
              <a:t>        “Describe the impact on you, others, etc.”   </a:t>
            </a:r>
          </a:p>
          <a:p>
            <a:r>
              <a:rPr lang="en-US" sz="1100" dirty="0">
                <a:solidFill>
                  <a:schemeClr val="bg1"/>
                </a:solidFill>
              </a:rPr>
              <a:t>        “How will you celebrate?”</a:t>
            </a:r>
          </a:p>
          <a:p>
            <a:endParaRPr lang="en-US" sz="500" dirty="0">
              <a:solidFill>
                <a:schemeClr val="bg1"/>
              </a:solidFill>
            </a:endParaRPr>
          </a:p>
          <a:p>
            <a:r>
              <a:rPr lang="en-US" sz="1100" i="1" dirty="0">
                <a:solidFill>
                  <a:schemeClr val="bg1"/>
                </a:solidFill>
              </a:rPr>
              <a:t>Note what coaching zones you are able to address along the way and try to fill any gaps in the coaching zones.</a:t>
            </a:r>
          </a:p>
          <a:p>
            <a:endParaRPr lang="en-US" sz="500" dirty="0">
              <a:solidFill>
                <a:schemeClr val="bg1"/>
              </a:solidFill>
            </a:endParaRP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9200AC-465B-4D1F-BBD6-047CB03AD6C8}"/>
              </a:ext>
            </a:extLst>
          </p:cNvPr>
          <p:cNvSpPr txBox="1"/>
          <p:nvPr/>
        </p:nvSpPr>
        <p:spPr>
          <a:xfrm>
            <a:off x="8772088" y="825579"/>
            <a:ext cx="2232794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WAY FORWARD</a:t>
            </a:r>
          </a:p>
          <a:p>
            <a:pPr>
              <a:defRPr/>
            </a:pPr>
            <a:r>
              <a:rPr lang="en-US" sz="1100" dirty="0">
                <a:solidFill>
                  <a:schemeClr val="bg1"/>
                </a:solidFill>
              </a:rPr>
              <a:t>“Looking at the time, I want to ensure we leave some time to look at the way forward …”</a:t>
            </a:r>
            <a:endParaRPr lang="en-US" sz="1100" i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WAY</a:t>
            </a:r>
          </a:p>
          <a:p>
            <a:pPr marR="0" lvl="0" indent="6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Action Steps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: “What are the next 1-3 steps you will take?”</a:t>
            </a:r>
          </a:p>
          <a:p>
            <a:pPr marR="0" lvl="0" indent="6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  <a:p>
            <a:pPr marR="0" lvl="0" indent="6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Accountability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: “How will you ensure you take those steps?  Who will keep you accountable?”</a:t>
            </a:r>
          </a:p>
          <a:p>
            <a:pPr marR="0" lvl="0" indent="6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  <a:p>
            <a:pPr marR="0" lvl="0" indent="6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Revisit Evidence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: “With the insight you’ve had and steps you’ve identified, where would you say you are at this point on that scale of 1 to 10?”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FORWARD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-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MVT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: What is the most valuable thing you are taking from this?”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- 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Appreciation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rPr>
              <a:t>: “I’ve enjoyed our time today and admire [_______]. With your permission, I’d like to contact you next week and check-in to see the impact of you implementing your first steps.”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AC8721-203D-4E75-AA33-88AC7603BDDC}"/>
              </a:ext>
            </a:extLst>
          </p:cNvPr>
          <p:cNvCxnSpPr>
            <a:cxnSpLocks/>
          </p:cNvCxnSpPr>
          <p:nvPr/>
        </p:nvCxnSpPr>
        <p:spPr>
          <a:xfrm>
            <a:off x="4238247" y="662569"/>
            <a:ext cx="0" cy="534453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960416-B1C6-401D-AC68-75F5394D604C}"/>
              </a:ext>
            </a:extLst>
          </p:cNvPr>
          <p:cNvCxnSpPr>
            <a:cxnSpLocks/>
          </p:cNvCxnSpPr>
          <p:nvPr/>
        </p:nvCxnSpPr>
        <p:spPr>
          <a:xfrm>
            <a:off x="8551173" y="662569"/>
            <a:ext cx="41654" cy="4432596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433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87">
            <a:extLst>
              <a:ext uri="{FF2B5EF4-FFF2-40B4-BE49-F238E27FC236}">
                <a16:creationId xmlns:a16="http://schemas.microsoft.com/office/drawing/2014/main" id="{3894C08D-1162-47AB-A1D1-DD003CEF690F}"/>
              </a:ext>
            </a:extLst>
          </p:cNvPr>
          <p:cNvSpPr txBox="1"/>
          <p:nvPr/>
        </p:nvSpPr>
        <p:spPr>
          <a:xfrm>
            <a:off x="1117060" y="3595953"/>
            <a:ext cx="41394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 dirty="0">
                <a:solidFill>
                  <a:schemeClr val="bg1"/>
                </a:solidFill>
                <a:latin typeface="+mj-lt"/>
              </a:rPr>
              <a:t>COACHING AS LEADERSHIP</a:t>
            </a:r>
            <a:endParaRPr lang="en-US" sz="4000" spc="3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609495C3-4792-4CD4-B99A-669F68369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7728" y="2437541"/>
            <a:ext cx="2641705" cy="824507"/>
          </a:xfrm>
          <a:prstGeom prst="rect">
            <a:avLst/>
          </a:prstGeom>
        </p:spPr>
      </p:pic>
      <p:pic>
        <p:nvPicPr>
          <p:cNvPr id="94" name="Picture Placeholder 93" descr="A picture containing mountain, sky, outdoor, snow&#10;&#10;Description automatically generated">
            <a:extLst>
              <a:ext uri="{FF2B5EF4-FFF2-40B4-BE49-F238E27FC236}">
                <a16:creationId xmlns:a16="http://schemas.microsoft.com/office/drawing/2014/main" id="{19E29F14-04C5-4F9B-9A3A-41A6FCEF9F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2" r="16712"/>
          <a:stretch/>
        </p:blipFill>
        <p:spPr>
          <a:xfrm>
            <a:off x="5439969" y="1192237"/>
            <a:ext cx="4473526" cy="4473526"/>
          </a:xfr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3E967813-4DCE-4A46-9D0A-BDC624E1BA8A}"/>
              </a:ext>
            </a:extLst>
          </p:cNvPr>
          <p:cNvSpPr txBox="1"/>
          <p:nvPr/>
        </p:nvSpPr>
        <p:spPr>
          <a:xfrm rot="5400000">
            <a:off x="8803725" y="1827195"/>
            <a:ext cx="4404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3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COACHING AS LEADERSHIP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F54AD86-8E74-40B0-B8F4-B1FCF5783CC8}"/>
              </a:ext>
            </a:extLst>
          </p:cNvPr>
          <p:cNvGrpSpPr/>
          <p:nvPr/>
        </p:nvGrpSpPr>
        <p:grpSpPr>
          <a:xfrm>
            <a:off x="5439969" y="1216362"/>
            <a:ext cx="6726701" cy="4473575"/>
            <a:chOff x="5465298" y="1192188"/>
            <a:chExt cx="6726701" cy="4473575"/>
          </a:xfrm>
          <a:effectLst>
            <a:outerShdw blurRad="279400" dist="38100" dir="16200000" rotWithShape="0">
              <a:prstClr val="black">
                <a:alpha val="24000"/>
              </a:prstClr>
            </a:outerShdw>
          </a:effectLst>
        </p:grpSpPr>
        <p:pic>
          <p:nvPicPr>
            <p:cNvPr id="98" name="Picture 97" descr="A picture containing mountain, outdoor, snow, nature&#10;&#10;Description automatically generated">
              <a:extLst>
                <a:ext uri="{FF2B5EF4-FFF2-40B4-BE49-F238E27FC236}">
                  <a16:creationId xmlns:a16="http://schemas.microsoft.com/office/drawing/2014/main" id="{223EEA29-C786-4898-A838-22DB67C42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465298" y="1192237"/>
              <a:ext cx="4473526" cy="4473526"/>
            </a:xfrm>
            <a:custGeom>
              <a:avLst/>
              <a:gdLst>
                <a:gd name="connsiteX0" fmla="*/ 2236763 w 4473526"/>
                <a:gd name="connsiteY0" fmla="*/ 0 h 4473526"/>
                <a:gd name="connsiteX1" fmla="*/ 4473526 w 4473526"/>
                <a:gd name="connsiteY1" fmla="*/ 2236763 h 4473526"/>
                <a:gd name="connsiteX2" fmla="*/ 2236763 w 4473526"/>
                <a:gd name="connsiteY2" fmla="*/ 4473526 h 4473526"/>
                <a:gd name="connsiteX3" fmla="*/ 0 w 4473526"/>
                <a:gd name="connsiteY3" fmla="*/ 2236763 h 4473526"/>
                <a:gd name="connsiteX4" fmla="*/ 2236763 w 4473526"/>
                <a:gd name="connsiteY4" fmla="*/ 0 h 4473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3526" h="4473526">
                  <a:moveTo>
                    <a:pt x="2236763" y="0"/>
                  </a:moveTo>
                  <a:cubicBezTo>
                    <a:pt x="3472093" y="0"/>
                    <a:pt x="4473526" y="1001433"/>
                    <a:pt x="4473526" y="2236763"/>
                  </a:cubicBezTo>
                  <a:cubicBezTo>
                    <a:pt x="4473526" y="3472093"/>
                    <a:pt x="3472093" y="4473526"/>
                    <a:pt x="2236763" y="4473526"/>
                  </a:cubicBezTo>
                  <a:cubicBezTo>
                    <a:pt x="1001433" y="4473526"/>
                    <a:pt x="0" y="3472093"/>
                    <a:pt x="0" y="2236763"/>
                  </a:cubicBezTo>
                  <a:cubicBezTo>
                    <a:pt x="0" y="1001433"/>
                    <a:pt x="1001433" y="0"/>
                    <a:pt x="2236763" y="0"/>
                  </a:cubicBezTo>
                  <a:close/>
                </a:path>
              </a:pathLst>
            </a:custGeom>
            <a:ln w="34925">
              <a:solidFill>
                <a:schemeClr val="bg1"/>
              </a:solidFill>
            </a:ln>
          </p:spPr>
        </p:pic>
        <p:pic>
          <p:nvPicPr>
            <p:cNvPr id="99" name="Picture 98" descr="A picture containing mountain, outdoor, snow, nature&#10;&#10;Description automatically generated">
              <a:extLst>
                <a:ext uri="{FF2B5EF4-FFF2-40B4-BE49-F238E27FC236}">
                  <a16:creationId xmlns:a16="http://schemas.microsoft.com/office/drawing/2014/main" id="{B3741D2F-973A-457C-B0F2-D50711E6D8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3" t="30473" r="18926"/>
            <a:stretch/>
          </p:blipFill>
          <p:spPr>
            <a:xfrm>
              <a:off x="6671262" y="1192188"/>
              <a:ext cx="5520737" cy="447352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833AA215-E49D-4B31-843A-161EF8981862}"/>
              </a:ext>
            </a:extLst>
          </p:cNvPr>
          <p:cNvSpPr/>
          <p:nvPr/>
        </p:nvSpPr>
        <p:spPr>
          <a:xfrm>
            <a:off x="5820825" y="4360985"/>
            <a:ext cx="6371176" cy="221006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1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2D154B3-0D10-48D6-B4A6-9AAB4D7EEAF4}"/>
              </a:ext>
            </a:extLst>
          </p:cNvPr>
          <p:cNvSpPr txBox="1"/>
          <p:nvPr/>
        </p:nvSpPr>
        <p:spPr>
          <a:xfrm rot="5400000">
            <a:off x="5838657" y="3007696"/>
            <a:ext cx="4404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 dirty="0">
                <a:ln>
                  <a:solidFill>
                    <a:schemeClr val="bg1"/>
                  </a:solidFill>
                </a:ln>
                <a:noFill/>
                <a:latin typeface="+mj-lt"/>
              </a:rPr>
              <a:t>COACHING AS LEADERSHIP</a:t>
            </a:r>
            <a:endParaRPr lang="en-US" sz="4000" spc="300" dirty="0">
              <a:ln>
                <a:solidFill>
                  <a:schemeClr val="bg1"/>
                </a:solidFill>
              </a:ln>
              <a:noFill/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45FF60-4E17-451A-B5AE-36DE8C527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59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101" grpId="0"/>
      <p:bldP spid="10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E16F7-11EE-B1DE-50AC-4F660CFE6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9345" y="3651250"/>
            <a:ext cx="5001491" cy="288492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Other Options:</a:t>
            </a:r>
          </a:p>
          <a:p>
            <a:pPr lvl="1"/>
            <a:r>
              <a:rPr lang="en-US" dirty="0"/>
              <a:t>Public Speaking</a:t>
            </a:r>
          </a:p>
          <a:p>
            <a:pPr lvl="1"/>
            <a:r>
              <a:rPr lang="en-US" dirty="0"/>
              <a:t>Leverage Your Leadership Style</a:t>
            </a:r>
          </a:p>
          <a:p>
            <a:pPr lvl="1"/>
            <a:r>
              <a:rPr lang="en-US" dirty="0"/>
              <a:t>Building Trusting Teams</a:t>
            </a:r>
          </a:p>
          <a:p>
            <a:pPr lvl="1"/>
            <a:r>
              <a:rPr lang="en-US" dirty="0"/>
              <a:t>Coaching as Leadership</a:t>
            </a:r>
          </a:p>
          <a:p>
            <a:pPr lvl="1"/>
            <a:r>
              <a:rPr lang="en-US" dirty="0"/>
              <a:t>Immunity to 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D92B68-7A5A-8D11-B432-A1B47B1DF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017" y="155933"/>
            <a:ext cx="8708356" cy="309411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FA2063F-D9FC-1217-BF7C-E2BF1DC2FFEE}"/>
              </a:ext>
            </a:extLst>
          </p:cNvPr>
          <p:cNvSpPr txBox="1">
            <a:spLocks/>
          </p:cNvSpPr>
          <p:nvPr/>
        </p:nvSpPr>
        <p:spPr>
          <a:xfrm>
            <a:off x="347241" y="3607955"/>
            <a:ext cx="6192104" cy="28849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dirty="0">
                <a:solidFill>
                  <a:schemeClr val="bg1"/>
                </a:solidFill>
              </a:rPr>
              <a:t>Kermit Jones, Jr.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000" b="1" dirty="0">
                <a:solidFill>
                  <a:schemeClr val="bg1"/>
                </a:solidFill>
              </a:rPr>
              <a:t>	kermit.jones@sightpicture.global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dirty="0">
                <a:solidFill>
                  <a:schemeClr val="bg1"/>
                </a:solidFill>
              </a:rPr>
              <a:t>Emile Moured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000" b="1" dirty="0">
                <a:solidFill>
                  <a:schemeClr val="bg1"/>
                </a:solidFill>
              </a:rPr>
              <a:t>	emile.moured@sightpicture.global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sz="2000" b="1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000" b="1" dirty="0">
                <a:solidFill>
                  <a:schemeClr val="bg1"/>
                </a:solidFill>
              </a:rPr>
              <a:t>Downloads: sightpicture.global/cal1pg    or    cal4pg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0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0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A392393-B402-4909-BDDC-23ED795AF6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1" r="13285"/>
          <a:stretch/>
        </p:blipFill>
        <p:spPr>
          <a:xfrm>
            <a:off x="9220117" y="1064587"/>
            <a:ext cx="2351923" cy="4703846"/>
          </a:xfr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D1F4888-6EFC-4FED-83E9-90BA962DCD62}"/>
              </a:ext>
            </a:extLst>
          </p:cNvPr>
          <p:cNvSpPr txBox="1"/>
          <p:nvPr/>
        </p:nvSpPr>
        <p:spPr>
          <a:xfrm rot="16200000">
            <a:off x="6279736" y="909869"/>
            <a:ext cx="4202637" cy="15751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800" spc="3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 algn="r"/>
            <a:r>
              <a:rPr lang="en-US" sz="4400" dirty="0">
                <a:ln>
                  <a:solidFill>
                    <a:schemeClr val="bg1">
                      <a:alpha val="46000"/>
                    </a:schemeClr>
                  </a:solidFill>
                </a:ln>
                <a:noFill/>
              </a:rPr>
              <a:t>WHAT IS COACHING? </a:t>
            </a: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D507A470-50BB-4789-869F-89C5554C02AB}"/>
              </a:ext>
            </a:extLst>
          </p:cNvPr>
          <p:cNvSpPr/>
          <p:nvPr/>
        </p:nvSpPr>
        <p:spPr>
          <a:xfrm>
            <a:off x="6577720" y="814387"/>
            <a:ext cx="5241640" cy="5241640"/>
          </a:xfrm>
          <a:prstGeom prst="arc">
            <a:avLst>
              <a:gd name="adj1" fmla="val 19089550"/>
              <a:gd name="adj2" fmla="val 7491668"/>
            </a:avLst>
          </a:prstGeom>
          <a:noFill/>
          <a:ln w="28575">
            <a:solidFill>
              <a:schemeClr val="bg1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72C618-2D92-4FEB-B481-F80209B9B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2ACD20-34D9-4A59-A7B0-2BC3E2E76B7F}"/>
              </a:ext>
            </a:extLst>
          </p:cNvPr>
          <p:cNvSpPr txBox="1"/>
          <p:nvPr/>
        </p:nvSpPr>
        <p:spPr>
          <a:xfrm>
            <a:off x="757373" y="753104"/>
            <a:ext cx="5600857" cy="5447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800" spc="3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r>
              <a:rPr lang="en-US" dirty="0"/>
              <a:t>WHAT IS COACHING?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506A92-972C-4ABE-AC49-73875FD8EC6E}"/>
              </a:ext>
            </a:extLst>
          </p:cNvPr>
          <p:cNvSpPr txBox="1"/>
          <p:nvPr/>
        </p:nvSpPr>
        <p:spPr>
          <a:xfrm>
            <a:off x="761685" y="1436359"/>
            <a:ext cx="59831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ffectLst/>
                <a:ea typeface="Arial" panose="020B0604020202020204" pitchFamily="34" charset="0"/>
              </a:defRPr>
            </a:lvl1pPr>
          </a:lstStyle>
          <a:p>
            <a:pPr marL="0" lvl="1"/>
            <a:r>
              <a:rPr lang="en-US" i="1" dirty="0">
                <a:solidFill>
                  <a:schemeClr val="bg1"/>
                </a:solidFill>
              </a:rPr>
              <a:t>International Coaching Federation: </a:t>
            </a:r>
          </a:p>
          <a:p>
            <a:pPr marL="0" lvl="1"/>
            <a:r>
              <a:rPr lang="en-US" b="1" dirty="0">
                <a:solidFill>
                  <a:schemeClr val="bg1"/>
                </a:solidFill>
              </a:rPr>
              <a:t>“Partnering with clients in a thought-provoking and creative process that inspires them to maximize their personal and professional potential.”</a:t>
            </a:r>
            <a:endParaRPr lang="en-US" b="1" i="1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94E77D-F2E8-46B5-83E0-CB71037C52ED}"/>
              </a:ext>
            </a:extLst>
          </p:cNvPr>
          <p:cNvGrpSpPr/>
          <p:nvPr/>
        </p:nvGrpSpPr>
        <p:grpSpPr>
          <a:xfrm>
            <a:off x="681385" y="2696327"/>
            <a:ext cx="7493471" cy="2756882"/>
            <a:chOff x="681385" y="2696327"/>
            <a:chExt cx="7493471" cy="275688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7E07553-043D-49C7-98FA-75F0599249C4}"/>
                </a:ext>
              </a:extLst>
            </p:cNvPr>
            <p:cNvSpPr/>
            <p:nvPr/>
          </p:nvSpPr>
          <p:spPr>
            <a:xfrm>
              <a:off x="700596" y="3206788"/>
              <a:ext cx="7474260" cy="1958846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2D3722-D4AC-49EE-923C-57E304F108F6}"/>
                </a:ext>
              </a:extLst>
            </p:cNvPr>
            <p:cNvSpPr txBox="1"/>
            <p:nvPr/>
          </p:nvSpPr>
          <p:spPr>
            <a:xfrm>
              <a:off x="1002705" y="3308543"/>
              <a:ext cx="6732517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bg1"/>
                  </a:solidFill>
                  <a:effectLst/>
                  <a:ea typeface="Arial" panose="020B0604020202020204" pitchFamily="34" charset="0"/>
                </a:defRPr>
              </a:lvl1pPr>
              <a:lvl2pPr marL="285750" lvl="1" indent="-285750">
                <a:buFont typeface="Arial" panose="020B0604020202020204" pitchFamily="34" charset="0"/>
                <a:buChar char="•"/>
                <a:defRPr sz="1400">
                  <a:solidFill>
                    <a:schemeClr val="bg1"/>
                  </a:solidFill>
                </a:defRPr>
              </a:lvl2pPr>
            </a:lstStyle>
            <a:p>
              <a:pPr marL="0" lvl="1" indent="0">
                <a:buNone/>
              </a:pPr>
              <a:r>
                <a:rPr lang="en-US" sz="1800" b="1" dirty="0"/>
                <a:t>It is an experiential development process which facilitates change and growth in both individuals and groups. Through structured dialogue, coaches assist their </a:t>
              </a:r>
              <a:r>
                <a:rPr lang="en-US" sz="1800" b="1" dirty="0" err="1"/>
                <a:t>coachees</a:t>
              </a:r>
              <a:r>
                <a:rPr lang="en-US" sz="1800" b="1" dirty="0"/>
                <a:t> to see new perspectives and achieve greater clarity about their own thoughts, emotions and actions, and about the people and situations around them.  </a:t>
              </a:r>
            </a:p>
            <a:p>
              <a:pPr marL="0" lvl="1" indent="0">
                <a:buNone/>
              </a:pPr>
              <a:r>
                <a:rPr lang="en-US" sz="1600" i="1" dirty="0">
                  <a:solidFill>
                    <a:schemeClr val="bg1"/>
                  </a:solidFill>
                  <a:latin typeface="+mj-lt"/>
                </a:rPr>
                <a:t>(FCN FAQ).</a:t>
              </a:r>
            </a:p>
            <a:p>
              <a:pPr marL="0" lvl="1" indent="0">
                <a:buNone/>
              </a:pP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62AB813-CD14-494C-AFC0-4011C816C291}"/>
                </a:ext>
              </a:extLst>
            </p:cNvPr>
            <p:cNvSpPr txBox="1"/>
            <p:nvPr/>
          </p:nvSpPr>
          <p:spPr>
            <a:xfrm flipH="1">
              <a:off x="681385" y="2696327"/>
              <a:ext cx="341464" cy="1020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+mj-lt"/>
                </a:rPr>
                <a:t>“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12C173-5A4D-4681-857A-5E361B8C4CFF}"/>
                </a:ext>
              </a:extLst>
            </p:cNvPr>
            <p:cNvSpPr txBox="1"/>
            <p:nvPr/>
          </p:nvSpPr>
          <p:spPr>
            <a:xfrm flipH="1" flipV="1">
              <a:off x="7447957" y="4432288"/>
              <a:ext cx="329783" cy="1020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+mj-lt"/>
                </a:rPr>
                <a:t>“</a:t>
              </a:r>
            </a:p>
          </p:txBody>
        </p:sp>
      </p:grpSp>
      <p:pic>
        <p:nvPicPr>
          <p:cNvPr id="10" name="Picture 9" descr="A person with a computer&#10;&#10;Description automatically generated with low confidence">
            <a:extLst>
              <a:ext uri="{FF2B5EF4-FFF2-40B4-BE49-F238E27FC236}">
                <a16:creationId xmlns:a16="http://schemas.microsoft.com/office/drawing/2014/main" id="{05BBAA3C-AC11-4C4A-8BA4-BB4D80FF25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9" t="12674" r="31335" b="6873"/>
          <a:stretch/>
        </p:blipFill>
        <p:spPr>
          <a:xfrm>
            <a:off x="7760960" y="1661486"/>
            <a:ext cx="2529910" cy="375077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99667C9-84E2-4C70-9855-3421DAC85F5F}"/>
              </a:ext>
            </a:extLst>
          </p:cNvPr>
          <p:cNvSpPr txBox="1"/>
          <p:nvPr/>
        </p:nvSpPr>
        <p:spPr>
          <a:xfrm rot="16200000">
            <a:off x="8250563" y="4385370"/>
            <a:ext cx="4202637" cy="15751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800" spc="3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 algn="r"/>
            <a:r>
              <a:rPr lang="en-US" sz="4400" dirty="0">
                <a:ln>
                  <a:solidFill>
                    <a:schemeClr val="bg1">
                      <a:alpha val="46000"/>
                    </a:schemeClr>
                  </a:solidFill>
                </a:ln>
                <a:noFill/>
              </a:rPr>
              <a:t>WHAT IS COACHING?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0D215D0-0103-4B4F-9B1D-EF938F69F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5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8D06D714-105B-456F-9259-947D6CDB5E67}"/>
              </a:ext>
            </a:extLst>
          </p:cNvPr>
          <p:cNvGrpSpPr/>
          <p:nvPr/>
        </p:nvGrpSpPr>
        <p:grpSpPr>
          <a:xfrm>
            <a:off x="6923110" y="4179555"/>
            <a:ext cx="3785062" cy="1245244"/>
            <a:chOff x="6886040" y="4263392"/>
            <a:chExt cx="4692356" cy="124524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5C66F6F-DCC3-4227-8B93-DC068EB0727A}"/>
                </a:ext>
              </a:extLst>
            </p:cNvPr>
            <p:cNvSpPr/>
            <p:nvPr/>
          </p:nvSpPr>
          <p:spPr>
            <a:xfrm>
              <a:off x="6886040" y="4263392"/>
              <a:ext cx="4692356" cy="1245244"/>
            </a:xfrm>
            <a:prstGeom prst="roundRect">
              <a:avLst>
                <a:gd name="adj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B3AB51-A7FA-471B-9E69-37187596C472}"/>
                </a:ext>
              </a:extLst>
            </p:cNvPr>
            <p:cNvSpPr txBox="1"/>
            <p:nvPr/>
          </p:nvSpPr>
          <p:spPr>
            <a:xfrm>
              <a:off x="8251067" y="4376388"/>
              <a:ext cx="1962302" cy="1019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bg1"/>
                  </a:solidFill>
                  <a:effectLst/>
                  <a:ea typeface="Arial" panose="020B0604020202020204" pitchFamily="34" charset="0"/>
                </a:defRPr>
              </a:lvl1pPr>
              <a:lvl2pPr marL="0" lvl="1" algn="ctr">
                <a:defRPr sz="1400">
                  <a:solidFill>
                    <a:schemeClr val="bg1"/>
                  </a:solidFill>
                  <a:latin typeface="+mj-lt"/>
                </a:defRPr>
              </a:lvl2pPr>
            </a:lstStyle>
            <a:p>
              <a:pPr lvl="1">
                <a:lnSpc>
                  <a:spcPct val="150000"/>
                </a:lnSpc>
              </a:pPr>
              <a:r>
                <a:rPr lang="en-US" dirty="0"/>
                <a:t>COUNSELING </a:t>
              </a:r>
            </a:p>
            <a:p>
              <a:pPr lvl="1">
                <a:lnSpc>
                  <a:spcPct val="150000"/>
                </a:lnSpc>
              </a:pPr>
              <a:r>
                <a:rPr lang="en-US" dirty="0"/>
                <a:t>VS </a:t>
              </a:r>
            </a:p>
            <a:p>
              <a:pPr lvl="1">
                <a:lnSpc>
                  <a:spcPct val="150000"/>
                </a:lnSpc>
              </a:pPr>
              <a:r>
                <a:rPr lang="en-US" dirty="0"/>
                <a:t>COACHING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89D7DDB-9827-4E5B-A96F-E1D6640E434B}"/>
              </a:ext>
            </a:extLst>
          </p:cNvPr>
          <p:cNvGrpSpPr/>
          <p:nvPr/>
        </p:nvGrpSpPr>
        <p:grpSpPr>
          <a:xfrm>
            <a:off x="615228" y="2187048"/>
            <a:ext cx="4692356" cy="2496163"/>
            <a:chOff x="615228" y="2187048"/>
            <a:chExt cx="4692356" cy="249616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01AA26B-D415-45F7-BFAC-A54006CEED2F}"/>
                </a:ext>
              </a:extLst>
            </p:cNvPr>
            <p:cNvSpPr/>
            <p:nvPr/>
          </p:nvSpPr>
          <p:spPr>
            <a:xfrm>
              <a:off x="615228" y="2187048"/>
              <a:ext cx="4692356" cy="2496163"/>
            </a:xfrm>
            <a:prstGeom prst="roundRect">
              <a:avLst>
                <a:gd name="adj" fmla="val 236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7BC09FB-37E4-4C80-999F-B309991C2A95}"/>
                </a:ext>
              </a:extLst>
            </p:cNvPr>
            <p:cNvSpPr txBox="1"/>
            <p:nvPr/>
          </p:nvSpPr>
          <p:spPr>
            <a:xfrm>
              <a:off x="1693243" y="2346498"/>
              <a:ext cx="2536327" cy="21772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bg1"/>
                  </a:solidFill>
                  <a:effectLst/>
                  <a:ea typeface="Arial" panose="020B0604020202020204" pitchFamily="34" charset="0"/>
                </a:defRPr>
              </a:lvl1pPr>
              <a:lvl2pPr marL="0" lvl="1">
                <a:defRPr sz="1400">
                  <a:solidFill>
                    <a:schemeClr val="bg1"/>
                  </a:solidFill>
                </a:defRPr>
              </a:lvl2pPr>
            </a:lstStyle>
            <a:p>
              <a:pPr lvl="1" algn="ctr">
                <a:lnSpc>
                  <a:spcPct val="200000"/>
                </a:lnSpc>
              </a:pPr>
              <a:r>
                <a:rPr lang="en-US" dirty="0">
                  <a:latin typeface="+mj-lt"/>
                </a:rPr>
                <a:t>MENTORING </a:t>
              </a:r>
            </a:p>
            <a:p>
              <a:pPr lvl="1" algn="ctr">
                <a:lnSpc>
                  <a:spcPct val="200000"/>
                </a:lnSpc>
              </a:pPr>
              <a:r>
                <a:rPr lang="en-US" dirty="0">
                  <a:latin typeface="+mj-lt"/>
                </a:rPr>
                <a:t>VS</a:t>
              </a:r>
            </a:p>
            <a:p>
              <a:pPr lvl="1" algn="ctr">
                <a:lnSpc>
                  <a:spcPct val="200000"/>
                </a:lnSpc>
              </a:pPr>
              <a:r>
                <a:rPr lang="en-US" dirty="0">
                  <a:latin typeface="+mj-lt"/>
                </a:rPr>
                <a:t> CONSULTING </a:t>
              </a:r>
            </a:p>
            <a:p>
              <a:pPr lvl="1" algn="ctr">
                <a:lnSpc>
                  <a:spcPct val="200000"/>
                </a:lnSpc>
              </a:pPr>
              <a:r>
                <a:rPr lang="en-US" dirty="0">
                  <a:latin typeface="+mj-lt"/>
                </a:rPr>
                <a:t>VS </a:t>
              </a:r>
            </a:p>
            <a:p>
              <a:pPr lvl="1" algn="ctr">
                <a:lnSpc>
                  <a:spcPct val="200000"/>
                </a:lnSpc>
              </a:pPr>
              <a:r>
                <a:rPr lang="en-US" dirty="0">
                  <a:latin typeface="+mj-lt"/>
                </a:rPr>
                <a:t>COACHING 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778528-353F-428A-9EDF-05BF67EA3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Placeholder 3" descr="A couple of women looking at a tablet&#10;&#10;Description automatically generated with medium confidence">
            <a:extLst>
              <a:ext uri="{FF2B5EF4-FFF2-40B4-BE49-F238E27FC236}">
                <a16:creationId xmlns:a16="http://schemas.microsoft.com/office/drawing/2014/main" id="{9A30F3CE-8993-48E9-8E04-97F4653F74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6" r="22440"/>
          <a:stretch/>
        </p:blipFill>
        <p:spPr>
          <a:xfrm>
            <a:off x="4571969" y="2105369"/>
            <a:ext cx="3048155" cy="3556112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CCD7E0A-2567-41FA-B922-1926D9CE46EE}"/>
              </a:ext>
            </a:extLst>
          </p:cNvPr>
          <p:cNvGrpSpPr/>
          <p:nvPr/>
        </p:nvGrpSpPr>
        <p:grpSpPr>
          <a:xfrm>
            <a:off x="4435929" y="1726339"/>
            <a:ext cx="3181037" cy="4087988"/>
            <a:chOff x="4178568" y="984299"/>
            <a:chExt cx="3794890" cy="4876856"/>
          </a:xfrm>
        </p:grpSpPr>
        <p:sp>
          <p:nvSpPr>
            <p:cNvPr id="6" name="Arc 5">
              <a:extLst>
                <a:ext uri="{FF2B5EF4-FFF2-40B4-BE49-F238E27FC236}">
                  <a16:creationId xmlns:a16="http://schemas.microsoft.com/office/drawing/2014/main" id="{68CE6CD0-7F35-4694-A950-7876FAA00690}"/>
                </a:ext>
              </a:extLst>
            </p:cNvPr>
            <p:cNvSpPr/>
            <p:nvPr/>
          </p:nvSpPr>
          <p:spPr>
            <a:xfrm>
              <a:off x="4178568" y="1986193"/>
              <a:ext cx="3794890" cy="3874962"/>
            </a:xfrm>
            <a:prstGeom prst="arc">
              <a:avLst>
                <a:gd name="adj1" fmla="val 8051054"/>
                <a:gd name="adj2" fmla="val 16189128"/>
              </a:avLst>
            </a:prstGeom>
            <a:noFill/>
            <a:ln w="38100">
              <a:solidFill>
                <a:schemeClr val="bg1"/>
              </a:solidFill>
              <a:headEnd type="oval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1B535A8-691E-4F23-849F-45BF0A4310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9886" y="984299"/>
              <a:ext cx="6127" cy="1026833"/>
            </a:xfrm>
            <a:prstGeom prst="line">
              <a:avLst/>
            </a:prstGeom>
            <a:ln w="38100">
              <a:solidFill>
                <a:schemeClr val="bg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16E2B8-6DC5-4F4D-AE01-6A7A22F50214}"/>
              </a:ext>
            </a:extLst>
          </p:cNvPr>
          <p:cNvGrpSpPr/>
          <p:nvPr/>
        </p:nvGrpSpPr>
        <p:grpSpPr>
          <a:xfrm>
            <a:off x="4575034" y="1939959"/>
            <a:ext cx="3181037" cy="4092368"/>
            <a:chOff x="4344516" y="1239142"/>
            <a:chExt cx="3794890" cy="4882081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E47F5A19-7A25-49B5-BD3E-5C0E455E1FBD}"/>
                </a:ext>
              </a:extLst>
            </p:cNvPr>
            <p:cNvSpPr/>
            <p:nvPr/>
          </p:nvSpPr>
          <p:spPr>
            <a:xfrm flipH="1">
              <a:off x="4344516" y="1239142"/>
              <a:ext cx="3794890" cy="3874962"/>
            </a:xfrm>
            <a:prstGeom prst="arc">
              <a:avLst>
                <a:gd name="adj1" fmla="val 5439269"/>
                <a:gd name="adj2" fmla="val 14062619"/>
              </a:avLst>
            </a:prstGeom>
            <a:noFill/>
            <a:ln w="38100">
              <a:solidFill>
                <a:schemeClr val="bg1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FF2F85B-2415-4FB9-A4EA-1B47CD173BF0}"/>
                </a:ext>
              </a:extLst>
            </p:cNvPr>
            <p:cNvCxnSpPr>
              <a:cxnSpLocks/>
            </p:cNvCxnSpPr>
            <p:nvPr/>
          </p:nvCxnSpPr>
          <p:spPr>
            <a:xfrm>
              <a:off x="6278169" y="5094390"/>
              <a:ext cx="6127" cy="1026833"/>
            </a:xfrm>
            <a:prstGeom prst="line">
              <a:avLst/>
            </a:prstGeom>
            <a:ln w="38100">
              <a:solidFill>
                <a:schemeClr val="bg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E393567-6B41-4BB9-B961-D4CB9F1D21F1}"/>
              </a:ext>
            </a:extLst>
          </p:cNvPr>
          <p:cNvSpPr txBox="1"/>
          <p:nvPr/>
        </p:nvSpPr>
        <p:spPr>
          <a:xfrm>
            <a:off x="3046640" y="825673"/>
            <a:ext cx="6098720" cy="5404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800" spc="3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WHAT IS COACHING NOT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F3B8DC6-67AC-4817-AA73-C24C8D5DA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F5852F4-6F84-4FCB-91C2-F636EDFB6869}"/>
              </a:ext>
            </a:extLst>
          </p:cNvPr>
          <p:cNvSpPr txBox="1"/>
          <p:nvPr/>
        </p:nvSpPr>
        <p:spPr>
          <a:xfrm>
            <a:off x="-684416" y="5954517"/>
            <a:ext cx="72916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dirty="0">
                <a:ln>
                  <a:solidFill>
                    <a:schemeClr val="bg1">
                      <a:alpha val="62000"/>
                    </a:schemeClr>
                  </a:solidFill>
                </a:ln>
                <a:noFill/>
                <a:latin typeface="+mj-lt"/>
              </a:rPr>
              <a:t>COACHING</a:t>
            </a:r>
          </a:p>
        </p:txBody>
      </p:sp>
    </p:spTree>
    <p:extLst>
      <p:ext uri="{BB962C8B-B14F-4D97-AF65-F5344CB8AC3E}">
        <p14:creationId xmlns:p14="http://schemas.microsoft.com/office/powerpoint/2010/main" val="1705179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9BF6A3-9662-4C3A-8E38-1C548FB7C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3" name="Picture Placeholder 12" descr="A couple of men looking at a book&#10;&#10;Description automatically generated with low confidence">
            <a:extLst>
              <a:ext uri="{FF2B5EF4-FFF2-40B4-BE49-F238E27FC236}">
                <a16:creationId xmlns:a16="http://schemas.microsoft.com/office/drawing/2014/main" id="{6FB0C1E3-D0B0-47FC-A9F8-2FC71797A0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16689"/>
          <a:stretch>
            <a:fillRect/>
          </a:stretch>
        </p:blipFill>
        <p:spPr/>
      </p:pic>
      <p:sp>
        <p:nvSpPr>
          <p:cNvPr id="4" name="Arc 3">
            <a:extLst>
              <a:ext uri="{FF2B5EF4-FFF2-40B4-BE49-F238E27FC236}">
                <a16:creationId xmlns:a16="http://schemas.microsoft.com/office/drawing/2014/main" id="{12DE0BE2-AD09-4E50-98C5-359D31BADF19}"/>
              </a:ext>
            </a:extLst>
          </p:cNvPr>
          <p:cNvSpPr/>
          <p:nvPr/>
        </p:nvSpPr>
        <p:spPr>
          <a:xfrm>
            <a:off x="637451" y="1209237"/>
            <a:ext cx="4429350" cy="4429350"/>
          </a:xfrm>
          <a:prstGeom prst="arc">
            <a:avLst>
              <a:gd name="adj1" fmla="val 16433549"/>
              <a:gd name="adj2" fmla="val 7302042"/>
            </a:avLst>
          </a:prstGeom>
          <a:noFill/>
          <a:ln w="31750">
            <a:solidFill>
              <a:schemeClr val="bg1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08DFEB-D489-4A63-932B-5DC73827F552}"/>
              </a:ext>
            </a:extLst>
          </p:cNvPr>
          <p:cNvSpPr txBox="1"/>
          <p:nvPr/>
        </p:nvSpPr>
        <p:spPr>
          <a:xfrm>
            <a:off x="5736703" y="886259"/>
            <a:ext cx="5480957" cy="103598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800" spc="3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 algn="l"/>
            <a:r>
              <a:rPr lang="en-US" dirty="0"/>
              <a:t>WHAT IS A COACH AND A “COACHEE”?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D05FD8-C57B-4BC8-8AD5-31A9BE3AC86B}"/>
              </a:ext>
            </a:extLst>
          </p:cNvPr>
          <p:cNvSpPr txBox="1"/>
          <p:nvPr/>
        </p:nvSpPr>
        <p:spPr>
          <a:xfrm>
            <a:off x="5736703" y="2025307"/>
            <a:ext cx="5817846" cy="11203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ffectLst/>
                <a:ea typeface="Arial" panose="020B0604020202020204" pitchFamily="34" charset="0"/>
              </a:defRPr>
            </a:lvl1pPr>
            <a:lvl2pPr marL="0" lvl="1">
              <a:defRPr sz="1400">
                <a:solidFill>
                  <a:schemeClr val="bg1"/>
                </a:solidFill>
              </a:defRPr>
            </a:lvl2pPr>
          </a:lstStyle>
          <a:p>
            <a:r>
              <a:rPr lang="en-US" sz="2000" dirty="0">
                <a:latin typeface="+mj-lt"/>
              </a:rPr>
              <a:t>COACHEE</a:t>
            </a:r>
            <a:r>
              <a:rPr lang="en-US" sz="1400" dirty="0"/>
              <a:t>: </a:t>
            </a:r>
            <a:r>
              <a:rPr lang="en-US" sz="2000" dirty="0"/>
              <a:t>gives power to the relationship, drives the coaching agenda, and is ultimately responsible for the outcome of the coaching engagement. 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D293D-4FED-4B1C-9D9F-B5228EE894D3}"/>
              </a:ext>
            </a:extLst>
          </p:cNvPr>
          <p:cNvSpPr txBox="1"/>
          <p:nvPr/>
        </p:nvSpPr>
        <p:spPr>
          <a:xfrm>
            <a:off x="5736703" y="3485481"/>
            <a:ext cx="5817846" cy="14742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  <a:lvl2pPr marL="0" lvl="1">
              <a:defRPr sz="1400">
                <a:solidFill>
                  <a:schemeClr val="bg1"/>
                </a:solidFill>
              </a:defRPr>
            </a:lvl2pPr>
          </a:lstStyle>
          <a:p>
            <a:r>
              <a:rPr lang="en-US" sz="2000" dirty="0"/>
              <a:t>COACH</a:t>
            </a:r>
            <a:r>
              <a:rPr lang="en-US" sz="2000" dirty="0">
                <a:latin typeface="+mn-lt"/>
              </a:rPr>
              <a:t>: applies specific techniques and skills, approaches, and methodologies that enable the </a:t>
            </a:r>
            <a:r>
              <a:rPr lang="en-US" sz="2000" dirty="0" err="1">
                <a:latin typeface="+mn-lt"/>
              </a:rPr>
              <a:t>coachees</a:t>
            </a:r>
            <a:r>
              <a:rPr lang="en-US" sz="2000" dirty="0">
                <a:latin typeface="+mn-lt"/>
              </a:rPr>
              <a:t> to develop their goals and design actions to achieve them. (FCN)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DBE86E-0672-4ECC-A40D-CCA68F0F41BE}"/>
              </a:ext>
            </a:extLst>
          </p:cNvPr>
          <p:cNvCxnSpPr>
            <a:cxnSpLocks/>
          </p:cNvCxnSpPr>
          <p:nvPr/>
        </p:nvCxnSpPr>
        <p:spPr>
          <a:xfrm>
            <a:off x="5736703" y="3293680"/>
            <a:ext cx="581784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482CF9A-104C-46BD-9E24-C9551E35D042}"/>
              </a:ext>
            </a:extLst>
          </p:cNvPr>
          <p:cNvSpPr txBox="1"/>
          <p:nvPr/>
        </p:nvSpPr>
        <p:spPr>
          <a:xfrm rot="16200000">
            <a:off x="499250" y="2356660"/>
            <a:ext cx="3874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bg1"/>
                  </a:solidFill>
                </a:ln>
                <a:solidFill>
                  <a:schemeClr val="bg1">
                    <a:alpha val="48000"/>
                  </a:schemeClr>
                </a:solidFill>
                <a:latin typeface="+mj-lt"/>
              </a:rPr>
              <a:t>COACHEE</a:t>
            </a:r>
          </a:p>
        </p:txBody>
      </p:sp>
      <p:pic>
        <p:nvPicPr>
          <p:cNvPr id="16" name="Picture 15" descr="A picture containing person, person, dark&#10;&#10;Description automatically generated">
            <a:extLst>
              <a:ext uri="{FF2B5EF4-FFF2-40B4-BE49-F238E27FC236}">
                <a16:creationId xmlns:a16="http://schemas.microsoft.com/office/drawing/2014/main" id="{28B0DD4B-F32A-45B0-9A1D-BE4AF011BD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7"/>
          <a:stretch/>
        </p:blipFill>
        <p:spPr>
          <a:xfrm>
            <a:off x="27980" y="1543824"/>
            <a:ext cx="5648290" cy="3432662"/>
          </a:xfrm>
          <a:prstGeom prst="rect">
            <a:avLst/>
          </a:prstGeom>
          <a:effectLst>
            <a:outerShdw blurRad="304800" dist="38100" algn="l" rotWithShape="0">
              <a:prstClr val="black">
                <a:alpha val="83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7FD5F4F-CCCB-414B-A743-B43C547E785C}"/>
              </a:ext>
            </a:extLst>
          </p:cNvPr>
          <p:cNvGrpSpPr/>
          <p:nvPr/>
        </p:nvGrpSpPr>
        <p:grpSpPr>
          <a:xfrm>
            <a:off x="3152097" y="5409844"/>
            <a:ext cx="7474260" cy="1163351"/>
            <a:chOff x="3388071" y="4709535"/>
            <a:chExt cx="7474260" cy="115257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F6DE17B-BACA-49D1-83F3-2DB88349ABD5}"/>
                </a:ext>
              </a:extLst>
            </p:cNvPr>
            <p:cNvSpPr/>
            <p:nvPr/>
          </p:nvSpPr>
          <p:spPr>
            <a:xfrm>
              <a:off x="3388071" y="4709535"/>
              <a:ext cx="7474260" cy="1098030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79CA09-1D37-4854-8680-D089FF0C4E86}"/>
                </a:ext>
              </a:extLst>
            </p:cNvPr>
            <p:cNvSpPr txBox="1"/>
            <p:nvPr/>
          </p:nvSpPr>
          <p:spPr>
            <a:xfrm>
              <a:off x="3950568" y="4741800"/>
              <a:ext cx="6638773" cy="1120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 sz="14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</a:defRPr>
              </a:lvl1pPr>
              <a:lvl2pPr marL="0" lvl="1">
                <a:defRPr sz="1400">
                  <a:solidFill>
                    <a:schemeClr val="bg1"/>
                  </a:solidFill>
                </a:defRPr>
              </a:lvl2pPr>
            </a:lstStyle>
            <a:p>
              <a:r>
                <a:rPr lang="en-US" sz="2000" b="1" dirty="0">
                  <a:latin typeface="+mn-lt"/>
                </a:rPr>
                <a:t>Because the coach doesn’t have to be 'the expert' on the problem, they have the freedom of not having bias as to how to solve a problem.  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8D697CD-01FF-450B-8045-9492F3808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21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16093D-719A-42C5-BC12-A0EFA205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D0A4B0-82B0-4A17-BE19-18E4C1FAA694}"/>
              </a:ext>
            </a:extLst>
          </p:cNvPr>
          <p:cNvGrpSpPr/>
          <p:nvPr/>
        </p:nvGrpSpPr>
        <p:grpSpPr>
          <a:xfrm>
            <a:off x="962249" y="3311740"/>
            <a:ext cx="4421874" cy="2322524"/>
            <a:chOff x="6524627" y="3210303"/>
            <a:chExt cx="3711573" cy="1949449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ADC536CB-C4D9-4A33-B636-2229855BF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6427" y="3210303"/>
              <a:ext cx="2854324" cy="1089025"/>
            </a:xfrm>
            <a:custGeom>
              <a:avLst/>
              <a:gdLst>
                <a:gd name="T0" fmla="*/ 0 w 899"/>
                <a:gd name="T1" fmla="*/ 157 h 343"/>
                <a:gd name="T2" fmla="*/ 448 w 899"/>
                <a:gd name="T3" fmla="*/ 343 h 343"/>
                <a:gd name="T4" fmla="*/ 899 w 899"/>
                <a:gd name="T5" fmla="*/ 157 h 343"/>
                <a:gd name="T6" fmla="*/ 448 w 899"/>
                <a:gd name="T7" fmla="*/ 0 h 343"/>
                <a:gd name="T8" fmla="*/ 0 w 899"/>
                <a:gd name="T9" fmla="*/ 157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9" h="343">
                  <a:moveTo>
                    <a:pt x="0" y="157"/>
                  </a:moveTo>
                  <a:lnTo>
                    <a:pt x="448" y="343"/>
                  </a:lnTo>
                  <a:lnTo>
                    <a:pt x="899" y="157"/>
                  </a:lnTo>
                  <a:lnTo>
                    <a:pt x="448" y="0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0862E709-0624-491E-BE50-381BA98A7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7" y="3708777"/>
              <a:ext cx="3711573" cy="1450975"/>
            </a:xfrm>
            <a:custGeom>
              <a:avLst/>
              <a:gdLst>
                <a:gd name="T0" fmla="*/ 136 w 1169"/>
                <a:gd name="T1" fmla="*/ 0 h 457"/>
                <a:gd name="T2" fmla="*/ 0 w 1169"/>
                <a:gd name="T3" fmla="*/ 213 h 457"/>
                <a:gd name="T4" fmla="*/ 584 w 1169"/>
                <a:gd name="T5" fmla="*/ 457 h 457"/>
                <a:gd name="T6" fmla="*/ 1169 w 1169"/>
                <a:gd name="T7" fmla="*/ 213 h 457"/>
                <a:gd name="T8" fmla="*/ 1035 w 1169"/>
                <a:gd name="T9" fmla="*/ 0 h 457"/>
                <a:gd name="T10" fmla="*/ 584 w 1169"/>
                <a:gd name="T11" fmla="*/ 186 h 457"/>
                <a:gd name="T12" fmla="*/ 136 w 1169"/>
                <a:gd name="T13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9" h="457">
                  <a:moveTo>
                    <a:pt x="136" y="0"/>
                  </a:moveTo>
                  <a:lnTo>
                    <a:pt x="0" y="213"/>
                  </a:lnTo>
                  <a:lnTo>
                    <a:pt x="584" y="457"/>
                  </a:lnTo>
                  <a:lnTo>
                    <a:pt x="1169" y="213"/>
                  </a:lnTo>
                  <a:lnTo>
                    <a:pt x="1035" y="0"/>
                  </a:lnTo>
                  <a:lnTo>
                    <a:pt x="584" y="186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9">
              <a:extLst>
                <a:ext uri="{FF2B5EF4-FFF2-40B4-BE49-F238E27FC236}">
                  <a16:creationId xmlns:a16="http://schemas.microsoft.com/office/drawing/2014/main" id="{8CE2A145-FF30-49AC-B1DC-7B5C1EC9D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8826" y="3708777"/>
              <a:ext cx="1857374" cy="1450975"/>
            </a:xfrm>
            <a:custGeom>
              <a:avLst/>
              <a:gdLst>
                <a:gd name="T0" fmla="*/ 451 w 585"/>
                <a:gd name="T1" fmla="*/ 0 h 457"/>
                <a:gd name="T2" fmla="*/ 451 w 585"/>
                <a:gd name="T3" fmla="*/ 0 h 457"/>
                <a:gd name="T4" fmla="*/ 0 w 585"/>
                <a:gd name="T5" fmla="*/ 186 h 457"/>
                <a:gd name="T6" fmla="*/ 0 w 585"/>
                <a:gd name="T7" fmla="*/ 457 h 457"/>
                <a:gd name="T8" fmla="*/ 585 w 585"/>
                <a:gd name="T9" fmla="*/ 213 h 457"/>
                <a:gd name="T10" fmla="*/ 451 w 585"/>
                <a:gd name="T11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5" h="457">
                  <a:moveTo>
                    <a:pt x="451" y="0"/>
                  </a:moveTo>
                  <a:lnTo>
                    <a:pt x="451" y="0"/>
                  </a:lnTo>
                  <a:lnTo>
                    <a:pt x="0" y="186"/>
                  </a:lnTo>
                  <a:lnTo>
                    <a:pt x="0" y="457"/>
                  </a:lnTo>
                  <a:lnTo>
                    <a:pt x="585" y="213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CC0127C-FB74-4A7D-8025-11A4A02FA1A0}"/>
              </a:ext>
            </a:extLst>
          </p:cNvPr>
          <p:cNvSpPr txBox="1"/>
          <p:nvPr/>
        </p:nvSpPr>
        <p:spPr>
          <a:xfrm rot="5400000" flipV="1">
            <a:off x="-1534804" y="3800440"/>
            <a:ext cx="50278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ln>
                  <a:solidFill>
                    <a:schemeClr val="bg1"/>
                  </a:solidFill>
                </a:ln>
                <a:noFill/>
                <a:latin typeface="+mj-lt"/>
              </a:rPr>
              <a:t>RESULTS PYRAMID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740256ED-0BA1-4358-8B54-5689A7F55494}"/>
              </a:ext>
            </a:extLst>
          </p:cNvPr>
          <p:cNvSpPr/>
          <p:nvPr/>
        </p:nvSpPr>
        <p:spPr>
          <a:xfrm>
            <a:off x="1228725" y="3143250"/>
            <a:ext cx="3714750" cy="1362075"/>
          </a:xfrm>
          <a:custGeom>
            <a:avLst/>
            <a:gdLst>
              <a:gd name="connsiteX0" fmla="*/ 0 w 3714750"/>
              <a:gd name="connsiteY0" fmla="*/ 571500 h 1362075"/>
              <a:gd name="connsiteX1" fmla="*/ 1971675 w 3714750"/>
              <a:gd name="connsiteY1" fmla="*/ 1362075 h 1362075"/>
              <a:gd name="connsiteX2" fmla="*/ 3714750 w 3714750"/>
              <a:gd name="connsiteY2" fmla="*/ 666750 h 1362075"/>
              <a:gd name="connsiteX3" fmla="*/ 1790700 w 3714750"/>
              <a:gd name="connsiteY3" fmla="*/ 0 h 1362075"/>
              <a:gd name="connsiteX4" fmla="*/ 0 w 3714750"/>
              <a:gd name="connsiteY4" fmla="*/ 571500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4750" h="1362075">
                <a:moveTo>
                  <a:pt x="0" y="571500"/>
                </a:moveTo>
                <a:lnTo>
                  <a:pt x="1971675" y="1362075"/>
                </a:lnTo>
                <a:lnTo>
                  <a:pt x="3714750" y="666750"/>
                </a:lnTo>
                <a:lnTo>
                  <a:pt x="1790700" y="0"/>
                </a:lnTo>
                <a:lnTo>
                  <a:pt x="0" y="5715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6DF496C-B3F4-4514-B9B9-ABB0F4BA3E0A}"/>
              </a:ext>
            </a:extLst>
          </p:cNvPr>
          <p:cNvGrpSpPr/>
          <p:nvPr/>
        </p:nvGrpSpPr>
        <p:grpSpPr>
          <a:xfrm>
            <a:off x="1616640" y="2419042"/>
            <a:ext cx="3116874" cy="1906436"/>
            <a:chOff x="7073901" y="2461003"/>
            <a:chExt cx="2616200" cy="1600198"/>
          </a:xfrm>
        </p:grpSpPr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362246C7-BFBC-41E1-B432-2F7722131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3901" y="2838827"/>
              <a:ext cx="2616199" cy="1222374"/>
            </a:xfrm>
            <a:custGeom>
              <a:avLst/>
              <a:gdLst>
                <a:gd name="T0" fmla="*/ 135 w 824"/>
                <a:gd name="T1" fmla="*/ 0 h 385"/>
                <a:gd name="T2" fmla="*/ 0 w 824"/>
                <a:gd name="T3" fmla="*/ 213 h 385"/>
                <a:gd name="T4" fmla="*/ 411 w 824"/>
                <a:gd name="T5" fmla="*/ 385 h 385"/>
                <a:gd name="T6" fmla="*/ 824 w 824"/>
                <a:gd name="T7" fmla="*/ 213 h 385"/>
                <a:gd name="T8" fmla="*/ 688 w 824"/>
                <a:gd name="T9" fmla="*/ 0 h 385"/>
                <a:gd name="T10" fmla="*/ 411 w 824"/>
                <a:gd name="T11" fmla="*/ 117 h 385"/>
                <a:gd name="T12" fmla="*/ 135 w 824"/>
                <a:gd name="T1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4" h="385">
                  <a:moveTo>
                    <a:pt x="135" y="0"/>
                  </a:moveTo>
                  <a:lnTo>
                    <a:pt x="0" y="213"/>
                  </a:lnTo>
                  <a:lnTo>
                    <a:pt x="411" y="385"/>
                  </a:lnTo>
                  <a:lnTo>
                    <a:pt x="824" y="213"/>
                  </a:lnTo>
                  <a:lnTo>
                    <a:pt x="688" y="0"/>
                  </a:lnTo>
                  <a:lnTo>
                    <a:pt x="411" y="117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B7352358-D1E0-43A5-A3D5-F3E0EBB7A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2526" y="2461003"/>
              <a:ext cx="1755774" cy="749300"/>
            </a:xfrm>
            <a:custGeom>
              <a:avLst/>
              <a:gdLst>
                <a:gd name="T0" fmla="*/ 0 w 553"/>
                <a:gd name="T1" fmla="*/ 119 h 236"/>
                <a:gd name="T2" fmla="*/ 276 w 553"/>
                <a:gd name="T3" fmla="*/ 236 h 236"/>
                <a:gd name="T4" fmla="*/ 553 w 553"/>
                <a:gd name="T5" fmla="*/ 119 h 236"/>
                <a:gd name="T6" fmla="*/ 276 w 553"/>
                <a:gd name="T7" fmla="*/ 0 h 236"/>
                <a:gd name="T8" fmla="*/ 0 w 553"/>
                <a:gd name="T9" fmla="*/ 119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3" h="236">
                  <a:moveTo>
                    <a:pt x="0" y="119"/>
                  </a:moveTo>
                  <a:lnTo>
                    <a:pt x="276" y="236"/>
                  </a:lnTo>
                  <a:lnTo>
                    <a:pt x="553" y="119"/>
                  </a:lnTo>
                  <a:lnTo>
                    <a:pt x="276" y="0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1A5043CD-96A0-4E0B-B6F1-1B889E294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8826" y="2838827"/>
              <a:ext cx="1311275" cy="1222374"/>
            </a:xfrm>
            <a:custGeom>
              <a:avLst/>
              <a:gdLst>
                <a:gd name="T0" fmla="*/ 277 w 413"/>
                <a:gd name="T1" fmla="*/ 0 h 385"/>
                <a:gd name="T2" fmla="*/ 0 w 413"/>
                <a:gd name="T3" fmla="*/ 117 h 385"/>
                <a:gd name="T4" fmla="*/ 0 w 413"/>
                <a:gd name="T5" fmla="*/ 385 h 385"/>
                <a:gd name="T6" fmla="*/ 413 w 413"/>
                <a:gd name="T7" fmla="*/ 213 h 385"/>
                <a:gd name="T8" fmla="*/ 277 w 413"/>
                <a:gd name="T9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385">
                  <a:moveTo>
                    <a:pt x="277" y="0"/>
                  </a:moveTo>
                  <a:lnTo>
                    <a:pt x="0" y="117"/>
                  </a:lnTo>
                  <a:lnTo>
                    <a:pt x="0" y="385"/>
                  </a:lnTo>
                  <a:lnTo>
                    <a:pt x="413" y="213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B37544-E6E0-4005-86AB-874AADA3DDBC}"/>
              </a:ext>
            </a:extLst>
          </p:cNvPr>
          <p:cNvGrpSpPr/>
          <p:nvPr/>
        </p:nvGrpSpPr>
        <p:grpSpPr>
          <a:xfrm>
            <a:off x="2267251" y="1223736"/>
            <a:ext cx="1808090" cy="1800525"/>
            <a:chOff x="7620002" y="1457703"/>
            <a:chExt cx="1517650" cy="1511300"/>
          </a:xfrm>
        </p:grpSpPr>
        <p:sp>
          <p:nvSpPr>
            <p:cNvPr id="8" name="Freeform 23">
              <a:extLst>
                <a:ext uri="{FF2B5EF4-FFF2-40B4-BE49-F238E27FC236}">
                  <a16:creationId xmlns:a16="http://schemas.microsoft.com/office/drawing/2014/main" id="{A9D12249-8F4F-42A0-A4E6-06BF61639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0002" y="1457703"/>
              <a:ext cx="1517650" cy="1511300"/>
            </a:xfrm>
            <a:custGeom>
              <a:avLst/>
              <a:gdLst>
                <a:gd name="T0" fmla="*/ 239 w 478"/>
                <a:gd name="T1" fmla="*/ 476 h 476"/>
                <a:gd name="T2" fmla="*/ 478 w 478"/>
                <a:gd name="T3" fmla="*/ 376 h 476"/>
                <a:gd name="T4" fmla="*/ 239 w 478"/>
                <a:gd name="T5" fmla="*/ 0 h 476"/>
                <a:gd name="T6" fmla="*/ 239 w 478"/>
                <a:gd name="T7" fmla="*/ 0 h 476"/>
                <a:gd name="T8" fmla="*/ 0 w 478"/>
                <a:gd name="T9" fmla="*/ 376 h 476"/>
                <a:gd name="T10" fmla="*/ 239 w 478"/>
                <a:gd name="T11" fmla="*/ 47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" h="476">
                  <a:moveTo>
                    <a:pt x="239" y="476"/>
                  </a:moveTo>
                  <a:lnTo>
                    <a:pt x="478" y="376"/>
                  </a:lnTo>
                  <a:lnTo>
                    <a:pt x="239" y="0"/>
                  </a:lnTo>
                  <a:lnTo>
                    <a:pt x="239" y="0"/>
                  </a:lnTo>
                  <a:lnTo>
                    <a:pt x="0" y="376"/>
                  </a:lnTo>
                  <a:lnTo>
                    <a:pt x="239" y="47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8186E160-2A3F-49C3-87BB-72447B781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8826" y="1457703"/>
              <a:ext cx="758824" cy="1511300"/>
            </a:xfrm>
            <a:custGeom>
              <a:avLst/>
              <a:gdLst>
                <a:gd name="T0" fmla="*/ 0 w 239"/>
                <a:gd name="T1" fmla="*/ 0 h 476"/>
                <a:gd name="T2" fmla="*/ 0 w 239"/>
                <a:gd name="T3" fmla="*/ 0 h 476"/>
                <a:gd name="T4" fmla="*/ 0 w 239"/>
                <a:gd name="T5" fmla="*/ 476 h 476"/>
                <a:gd name="T6" fmla="*/ 239 w 239"/>
                <a:gd name="T7" fmla="*/ 376 h 476"/>
                <a:gd name="T8" fmla="*/ 0 w 239"/>
                <a:gd name="T9" fmla="*/ 0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476">
                  <a:moveTo>
                    <a:pt x="0" y="0"/>
                  </a:moveTo>
                  <a:lnTo>
                    <a:pt x="0" y="0"/>
                  </a:lnTo>
                  <a:lnTo>
                    <a:pt x="0" y="476"/>
                  </a:lnTo>
                  <a:lnTo>
                    <a:pt x="239" y="3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F9CA597-AE64-476C-AA6A-522DFCE4F80C}"/>
              </a:ext>
            </a:extLst>
          </p:cNvPr>
          <p:cNvSpPr txBox="1"/>
          <p:nvPr/>
        </p:nvSpPr>
        <p:spPr>
          <a:xfrm>
            <a:off x="2492388" y="2049018"/>
            <a:ext cx="135781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RESULTS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 (</a:t>
            </a:r>
            <a:r>
              <a:rPr lang="en-US" sz="1400" b="1" dirty="0">
                <a:solidFill>
                  <a:schemeClr val="bg1"/>
                </a:solidFill>
              </a:rPr>
              <a:t>Outcomes</a:t>
            </a:r>
            <a:r>
              <a:rPr lang="en-US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E4372A-501F-4254-81DD-FC2ED24B0381}"/>
              </a:ext>
            </a:extLst>
          </p:cNvPr>
          <p:cNvSpPr txBox="1"/>
          <p:nvPr/>
        </p:nvSpPr>
        <p:spPr>
          <a:xfrm>
            <a:off x="2492386" y="3443696"/>
            <a:ext cx="1357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ACTIONS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(</a:t>
            </a:r>
            <a:r>
              <a:rPr lang="en-US" sz="1400" b="1" dirty="0">
                <a:solidFill>
                  <a:schemeClr val="bg1"/>
                </a:solidFill>
              </a:rPr>
              <a:t>Behaviors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97CCA3-456A-4679-979A-5352A23F8AD3}"/>
              </a:ext>
            </a:extLst>
          </p:cNvPr>
          <p:cNvSpPr txBox="1"/>
          <p:nvPr/>
        </p:nvSpPr>
        <p:spPr>
          <a:xfrm>
            <a:off x="1785257" y="4665032"/>
            <a:ext cx="26778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WORLDVIEW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1400" b="1" dirty="0">
                <a:solidFill>
                  <a:schemeClr val="bg1"/>
                </a:solidFill>
              </a:rPr>
              <a:t>Beliefs , Values, Mindset , Identity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5E6AA1-3515-451A-BFCD-82B4F4D56F06}"/>
              </a:ext>
            </a:extLst>
          </p:cNvPr>
          <p:cNvSpPr txBox="1"/>
          <p:nvPr/>
        </p:nvSpPr>
        <p:spPr>
          <a:xfrm>
            <a:off x="3952404" y="406659"/>
            <a:ext cx="5480957" cy="10402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800" spc="3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r>
              <a:rPr lang="en-US" dirty="0"/>
              <a:t>THE COACHING </a:t>
            </a:r>
          </a:p>
          <a:p>
            <a:r>
              <a:rPr lang="en-US" dirty="0"/>
              <a:t>“RESULTS PYRAMID”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0A5B638-4795-4510-ACD6-723B3D764C21}"/>
              </a:ext>
            </a:extLst>
          </p:cNvPr>
          <p:cNvGrpSpPr/>
          <p:nvPr/>
        </p:nvGrpSpPr>
        <p:grpSpPr>
          <a:xfrm>
            <a:off x="5763986" y="2523424"/>
            <a:ext cx="5732778" cy="1101526"/>
            <a:chOff x="5763986" y="2712878"/>
            <a:chExt cx="5732778" cy="110152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83A71A-E302-438F-9959-299323B7A6D8}"/>
                </a:ext>
              </a:extLst>
            </p:cNvPr>
            <p:cNvSpPr/>
            <p:nvPr/>
          </p:nvSpPr>
          <p:spPr>
            <a:xfrm>
              <a:off x="5763986" y="2712878"/>
              <a:ext cx="5732778" cy="11015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677C1E-6E63-40F1-98EB-0CA484EB810C}"/>
                </a:ext>
              </a:extLst>
            </p:cNvPr>
            <p:cNvSpPr txBox="1"/>
            <p:nvPr/>
          </p:nvSpPr>
          <p:spPr>
            <a:xfrm>
              <a:off x="6891492" y="2906255"/>
              <a:ext cx="4146111" cy="766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 sz="1400">
                  <a:effectLst/>
                  <a:ea typeface="Arial" panose="020B0604020202020204" pitchFamily="34" charset="0"/>
                </a:defRPr>
              </a:lvl1pPr>
              <a:lvl2pPr marL="0" lvl="1">
                <a:defRPr sz="1400">
                  <a:solidFill>
                    <a:schemeClr val="bg1"/>
                  </a:solidFill>
                </a:defRPr>
              </a:lvl2pPr>
            </a:lstStyle>
            <a:p>
              <a:r>
                <a:rPr lang="en-US" sz="2000" b="1" dirty="0">
                  <a:solidFill>
                    <a:schemeClr val="bg1"/>
                  </a:solidFill>
                </a:rPr>
                <a:t>Where have you typically been coached in your experience? </a:t>
              </a: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70B9198A-1E8C-43EB-A278-82FF1FAF8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15807" y="2895782"/>
              <a:ext cx="735719" cy="735719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FD5289-C1FC-4BD8-93A8-E27555E8AAD5}"/>
              </a:ext>
            </a:extLst>
          </p:cNvPr>
          <p:cNvGrpSpPr/>
          <p:nvPr/>
        </p:nvGrpSpPr>
        <p:grpSpPr>
          <a:xfrm>
            <a:off x="5763986" y="4238519"/>
            <a:ext cx="5732778" cy="1101526"/>
            <a:chOff x="5763986" y="4532738"/>
            <a:chExt cx="5732778" cy="110152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F0EA088-9B8A-439C-B54C-AE47FDA275A3}"/>
                </a:ext>
              </a:extLst>
            </p:cNvPr>
            <p:cNvSpPr/>
            <p:nvPr/>
          </p:nvSpPr>
          <p:spPr>
            <a:xfrm>
              <a:off x="5763986" y="4532738"/>
              <a:ext cx="5732778" cy="11015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71A4DA9-006E-471E-AFD9-46B7F0C77DB2}"/>
                </a:ext>
              </a:extLst>
            </p:cNvPr>
            <p:cNvSpPr txBox="1"/>
            <p:nvPr/>
          </p:nvSpPr>
          <p:spPr>
            <a:xfrm>
              <a:off x="6891492" y="4714668"/>
              <a:ext cx="4242983" cy="766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 sz="1400">
                  <a:solidFill>
                    <a:schemeClr val="bg1"/>
                  </a:solidFill>
                  <a:effectLst/>
                  <a:ea typeface="Arial" panose="020B0604020202020204" pitchFamily="34" charset="0"/>
                </a:defRPr>
              </a:lvl1pPr>
              <a:lvl2pPr marL="0" lvl="1">
                <a:defRPr sz="1400">
                  <a:solidFill>
                    <a:schemeClr val="bg1"/>
                  </a:solidFill>
                </a:defRPr>
              </a:lvl2pPr>
            </a:lstStyle>
            <a:p>
              <a:r>
                <a:rPr lang="en-US" sz="2000" b="1" dirty="0"/>
                <a:t>Where do you think the most effective place to begin would be?</a:t>
              </a:r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378B260A-1FFA-4AE6-8201-87C7B1B33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15807" y="4715642"/>
              <a:ext cx="735719" cy="73571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37446F7-565B-4CD6-AF7D-9FE5C7FBB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FACB0AB-97EF-4CA4-A5F6-A37AB764BBEE}"/>
              </a:ext>
            </a:extLst>
          </p:cNvPr>
          <p:cNvSpPr txBox="1"/>
          <p:nvPr/>
        </p:nvSpPr>
        <p:spPr>
          <a:xfrm rot="5400000" flipV="1">
            <a:off x="-1534804" y="242357"/>
            <a:ext cx="50278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ln>
                  <a:solidFill>
                    <a:schemeClr val="bg1">
                      <a:alpha val="32000"/>
                    </a:schemeClr>
                  </a:solidFill>
                </a:ln>
                <a:noFill/>
                <a:latin typeface="+mj-lt"/>
              </a:rPr>
              <a:t>RESULTS PYRAMID</a:t>
            </a:r>
          </a:p>
        </p:txBody>
      </p:sp>
    </p:spTree>
    <p:extLst>
      <p:ext uri="{BB962C8B-B14F-4D97-AF65-F5344CB8AC3E}">
        <p14:creationId xmlns:p14="http://schemas.microsoft.com/office/powerpoint/2010/main" val="3269659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2431B6-4B1C-4CFE-A3C7-87D13105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4C24D-871C-4FD3-9EF1-2959A0BE8454}" type="slidenum">
              <a:rPr lang="en-US" smtClean="0"/>
              <a:t>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9087DC-3615-4156-806A-D4B8304A3C48}"/>
              </a:ext>
            </a:extLst>
          </p:cNvPr>
          <p:cNvSpPr txBox="1"/>
          <p:nvPr/>
        </p:nvSpPr>
        <p:spPr>
          <a:xfrm>
            <a:off x="1940682" y="750501"/>
            <a:ext cx="8310637" cy="5404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 sz="2800" spc="3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THE T-GROW MODEL FOR COACHING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07A43-A926-4546-AA49-35AB87ACABC6}"/>
              </a:ext>
            </a:extLst>
          </p:cNvPr>
          <p:cNvSpPr txBox="1"/>
          <p:nvPr/>
        </p:nvSpPr>
        <p:spPr>
          <a:xfrm>
            <a:off x="6295982" y="4949076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+mj-lt"/>
              </a:defRPr>
            </a:lvl1pPr>
          </a:lstStyle>
          <a:p>
            <a:r>
              <a:rPr lang="en-US" dirty="0"/>
              <a:t>REALITY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06185F-AA98-4832-8498-C0EC70D24859}"/>
              </a:ext>
            </a:extLst>
          </p:cNvPr>
          <p:cNvSpPr txBox="1"/>
          <p:nvPr/>
        </p:nvSpPr>
        <p:spPr>
          <a:xfrm>
            <a:off x="188923" y="5861512"/>
            <a:ext cx="5419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>
                  <a:solidFill>
                    <a:schemeClr val="bg1">
                      <a:alpha val="52000"/>
                    </a:schemeClr>
                  </a:solidFill>
                </a:ln>
                <a:noFill/>
                <a:latin typeface="+mj-lt"/>
              </a:rPr>
              <a:t>T-GROW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D93E91-337B-4189-BBA2-96B32E8C3BA8}"/>
              </a:ext>
            </a:extLst>
          </p:cNvPr>
          <p:cNvSpPr txBox="1"/>
          <p:nvPr/>
        </p:nvSpPr>
        <p:spPr>
          <a:xfrm>
            <a:off x="5193447" y="5861512"/>
            <a:ext cx="5419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>
                  <a:solidFill>
                    <a:schemeClr val="bg1">
                      <a:alpha val="52000"/>
                    </a:schemeClr>
                  </a:solidFill>
                </a:ln>
                <a:noFill/>
                <a:latin typeface="+mj-lt"/>
              </a:rPr>
              <a:t>T-GROW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06A0B7-C01C-4206-8F20-CE13ED129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8684" y="264425"/>
            <a:ext cx="878915" cy="27432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DFECDAE-EA43-4135-B338-3FCCEDEDA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418" y="1583383"/>
            <a:ext cx="5419164" cy="451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210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F3F3F"/>
      </a:accent1>
      <a:accent2>
        <a:srgbClr val="000000"/>
      </a:accent2>
      <a:accent3>
        <a:srgbClr val="BFBFBF"/>
      </a:accent3>
      <a:accent4>
        <a:srgbClr val="A5A5A5"/>
      </a:accent4>
      <a:accent5>
        <a:srgbClr val="3F3F3F"/>
      </a:accent5>
      <a:accent6>
        <a:srgbClr val="7F7F7F"/>
      </a:accent6>
      <a:hlink>
        <a:srgbClr val="0563C1"/>
      </a:hlink>
      <a:folHlink>
        <a:srgbClr val="954F72"/>
      </a:folHlink>
    </a:clrScheme>
    <a:fontScheme name="Custom 74">
      <a:majorFont>
        <a:latin typeface="Lato Black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ght">
  <a:themeElements>
    <a:clrScheme name="Custom 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F3F3F"/>
      </a:accent1>
      <a:accent2>
        <a:srgbClr val="000000"/>
      </a:accent2>
      <a:accent3>
        <a:srgbClr val="BFBFBF"/>
      </a:accent3>
      <a:accent4>
        <a:srgbClr val="A5A5A5"/>
      </a:accent4>
      <a:accent5>
        <a:srgbClr val="3F3F3F"/>
      </a:accent5>
      <a:accent6>
        <a:srgbClr val="7F7F7F"/>
      </a:accent6>
      <a:hlink>
        <a:srgbClr val="0563C1"/>
      </a:hlink>
      <a:folHlink>
        <a:srgbClr val="954F72"/>
      </a:folHlink>
    </a:clrScheme>
    <a:fontScheme name="Custom 74">
      <a:majorFont>
        <a:latin typeface="Lato Black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ght" id="{9116BC6F-53BC-4BB4-8EB4-F79BB0323927}" vid="{D373CB0D-81CC-4CC1-8DAE-038718D023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12540</TotalTime>
  <Words>3764</Words>
  <Application>Microsoft Office PowerPoint</Application>
  <PresentationFormat>Widescreen</PresentationFormat>
  <Paragraphs>597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Lato Black</vt:lpstr>
      <vt:lpstr>Lato Light</vt:lpstr>
      <vt:lpstr>Symbol</vt:lpstr>
      <vt:lpstr>Office Theme</vt:lpstr>
      <vt:lpstr>sight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Kasuni Piyumika</dc:creator>
  <cp:lastModifiedBy>Kermit</cp:lastModifiedBy>
  <cp:revision>137</cp:revision>
  <dcterms:created xsi:type="dcterms:W3CDTF">2022-01-24T05:13:53Z</dcterms:created>
  <dcterms:modified xsi:type="dcterms:W3CDTF">2023-03-03T05:52:22Z</dcterms:modified>
</cp:coreProperties>
</file>